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3004800" cy="9753600"/>
  <p:notesSz cx="6858000" cy="9144000"/>
  <p:defaultTextStyle>
    <a:lvl1pPr algn="ctr" defTabSz="584200">
      <a:defRPr sz="3600">
        <a:latin typeface="Helvetica Light"/>
        <a:ea typeface="Helvetica Light"/>
        <a:cs typeface="Helvetica Light"/>
        <a:sym typeface="Helvetica Light"/>
      </a:defRPr>
    </a:lvl1pPr>
    <a:lvl2pPr algn="ctr" defTabSz="584200">
      <a:defRPr sz="3600">
        <a:latin typeface="Helvetica Light"/>
        <a:ea typeface="Helvetica Light"/>
        <a:cs typeface="Helvetica Light"/>
        <a:sym typeface="Helvetica Light"/>
      </a:defRPr>
    </a:lvl2pPr>
    <a:lvl3pPr algn="ctr" defTabSz="584200">
      <a:defRPr sz="3600">
        <a:latin typeface="Helvetica Light"/>
        <a:ea typeface="Helvetica Light"/>
        <a:cs typeface="Helvetica Light"/>
        <a:sym typeface="Helvetica Light"/>
      </a:defRPr>
    </a:lvl3pPr>
    <a:lvl4pPr algn="ctr" defTabSz="584200">
      <a:defRPr sz="3600">
        <a:latin typeface="Helvetica Light"/>
        <a:ea typeface="Helvetica Light"/>
        <a:cs typeface="Helvetica Light"/>
        <a:sym typeface="Helvetica Light"/>
      </a:defRPr>
    </a:lvl4pPr>
    <a:lvl5pPr algn="ctr" defTabSz="584200">
      <a:defRPr sz="3600">
        <a:latin typeface="Helvetica Light"/>
        <a:ea typeface="Helvetica Light"/>
        <a:cs typeface="Helvetica Light"/>
        <a:sym typeface="Helvetica Light"/>
      </a:defRPr>
    </a:lvl5pPr>
    <a:lvl6pPr algn="ctr" defTabSz="584200">
      <a:defRPr sz="3600">
        <a:latin typeface="Helvetica Light"/>
        <a:ea typeface="Helvetica Light"/>
        <a:cs typeface="Helvetica Light"/>
        <a:sym typeface="Helvetica Light"/>
      </a:defRPr>
    </a:lvl6pPr>
    <a:lvl7pPr algn="ctr" defTabSz="584200">
      <a:defRPr sz="3600">
        <a:latin typeface="Helvetica Light"/>
        <a:ea typeface="Helvetica Light"/>
        <a:cs typeface="Helvetica Light"/>
        <a:sym typeface="Helvetica Light"/>
      </a:defRPr>
    </a:lvl7pPr>
    <a:lvl8pPr algn="ctr" defTabSz="584200">
      <a:defRPr sz="3600">
        <a:latin typeface="Helvetica Light"/>
        <a:ea typeface="Helvetica Light"/>
        <a:cs typeface="Helvetica Light"/>
        <a:sym typeface="Helvetica Light"/>
      </a:defRPr>
    </a:lvl8pPr>
    <a:lvl9pPr algn="ctr" defTabSz="584200">
      <a:defRPr sz="3600">
        <a:latin typeface="Helvetica Light"/>
        <a:ea typeface="Helvetica Light"/>
        <a:cs typeface="Helvetica Light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2E8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E7CB"/>
          </a:solidFill>
        </a:fill>
      </a:tcStyle>
    </a:wholeTbl>
    <a:band2H>
      <a:tcTxStyle b="def" i="def"/>
      <a:tcStyle>
        <a:tcBdr/>
        <a:fill>
          <a:solidFill>
            <a:srgbClr val="F8F4E7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DDE"/>
          </a:solidFill>
        </a:fill>
      </a:tcStyle>
    </a:wholeTbl>
    <a:band2H>
      <a:tcTxStyle b="def" i="def"/>
      <a:tcStyle>
        <a:tcBdr/>
        <a:fill>
          <a:solidFill>
            <a:srgbClr val="EBE8E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0.xlsx"/></Relationships>
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1.xlsx"/></Relationships>
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2.xlsx"/></Relationships>

</file>

<file path=ppt/charts/_rels/chart1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3.xlsx"/></Relationships>

</file>

<file path=ppt/charts/_rels/chart1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4.xlsx"/></Relationships>

</file>

<file path=ppt/charts/_rels/chart1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5.xlsx"/></Relationships>

</file>

<file path=ppt/charts/_rels/chart1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6.xlsx"/></Relationships>

</file>

<file path=ppt/charts/_rels/chart1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7.xlsx"/></Relationships>

</file>

<file path=ppt/charts/_rels/chart1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8.xlsx"/></Relationships>
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4.xlsx"/></Relationships>
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5.xlsx"/></Relationships>
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6.xlsx"/></Relationships>
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7.xlsx"/></Relationships>
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8.xlsx"/></Relationships>
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9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8482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473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73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473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73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215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458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215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215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1504"/>
          <c:y val="0.29296"/>
          <c:w val="0.0684959"/>
          <c:h val="0.37393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53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solidFill>
              <a:srgbClr val="ED1E1E"/>
            </a:solidFill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ED1E1E"/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>
                <a:outerShdw sx="100000" sy="100000" kx="0" ky="0" algn="tl" rotWithShape="1" blurRad="38100" dist="25400" dir="5400000">
                  <a:srgbClr val="000000">
                    <a:alpha val="50000"/>
                  </a:srgbClr>
                </a:outerShdw>
              </a:effectLst>
            </c:spPr>
          </c:dPt>
          <c:dPt>
            <c:idx val="14"/>
            <c:explosion val="0"/>
            <c:spPr>
              <a:solidFill>
                <a:srgbClr val="ED1E1E"/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>
                <a:outerShdw sx="100000" sy="100000" kx="0" ky="0" algn="tl" rotWithShape="1" blurRad="38100" dist="25400" dir="5400000">
                  <a:srgbClr val="000000">
                    <a:alpha val="50000"/>
                  </a:srgbClr>
                </a:outerShdw>
              </a:effectLst>
            </c:spPr>
          </c:dPt>
          <c:dPt>
            <c:idx val="15"/>
            <c:explosion val="0"/>
            <c:spPr>
              <a:solidFill>
                <a:srgbClr val="ED1E1E"/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>
                <a:outerShdw sx="100000" sy="100000" kx="0" ky="0" algn="tl" rotWithShape="1" blurRad="38100" dist="25400" dir="5400000">
                  <a:srgbClr val="000000">
                    <a:alpha val="50000"/>
                  </a:srgbClr>
                </a:outerShdw>
              </a:effectLst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800" u="none">
                      <a:solidFill>
                        <a:srgbClr val="000000"/>
                      </a:solidFill>
                      <a:effectLst/>
                      <a:latin typeface="Helvetica Light"/>
                    </a:defRPr>
                  </a:pPr>
                  <a:r>
                    <a:rPr b="0" i="0" strike="noStrike" sz="1800" u="none">
                      <a:solidFill>
                        <a:srgbClr val="000000"/>
                      </a:solidFill>
                      <a:effectLst/>
                      <a:latin typeface="Helvetica Light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800" u="none">
                      <a:solidFill>
                        <a:srgbClr val="000000"/>
                      </a:solidFill>
                      <a:effectLst/>
                      <a:latin typeface="Helvetica Light"/>
                    </a:defRPr>
                  </a:pPr>
                  <a:r>
                    <a:rPr b="0" i="0" strike="noStrike" sz="1800" u="none">
                      <a:solidFill>
                        <a:srgbClr val="000000"/>
                      </a:solidFill>
                      <a:effectLst/>
                      <a:latin typeface="Helvetica Light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800" u="none">
                      <a:solidFill>
                        <a:srgbClr val="000000"/>
                      </a:solidFill>
                      <a:effectLst/>
                      <a:latin typeface="Helvetica Light"/>
                    </a:defRPr>
                  </a:pPr>
                  <a:r>
                    <a:rPr b="0" i="0" strike="noStrike" sz="1800" u="none">
                      <a:solidFill>
                        <a:srgbClr val="000000"/>
                      </a:solidFill>
                      <a:effectLst/>
                      <a:latin typeface="Helvetica Light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1613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1613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1613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solidFill>
              <a:srgbClr val="CBCBCB"/>
            </a:solidFill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solidFill>
                <a:srgbClr val="CBCBCB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solidFill>
                <a:srgbClr val="BABABA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solidFill>
                <a:srgbClr val="B9B9B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solidFill>
                <a:srgbClr val="B9B9B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solidFill>
                <a:srgbClr val="B9B9B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solidFill>
                <a:srgbClr val="B9B9B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B9B9B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1613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solidFill>
              <a:srgbClr val="263399"/>
            </a:solidFill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solidFill>
              <a:srgbClr val="263399"/>
            </a:solidFill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3013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3013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222222">
                  <a:alpha val="0"/>
                </a:srgbClr>
              </a:solidFill>
              <a:ln w="9525" cap="flat">
                <a:solidFill>
                  <a:srgbClr val="D2D2D2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444444">
                  <a:alpha val="0"/>
                </a:srgbClr>
              </a:solidFill>
              <a:ln w="9525" cap="flat">
                <a:solidFill>
                  <a:srgbClr val="D9D9D9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D1D1D1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D0D0D0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D1D1D1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D0D0D0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55367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Piazza d´Erbe</c:v>
                </c:pt>
              </c:strCache>
            </c:strRef>
          </c:tx>
          <c:spPr>
            <a:solidFill>
              <a:srgbClr val="FF4D68"/>
            </a:solidFill>
            <a:ln w="9525" cap="flat">
              <a:solidFill>
                <a:srgbClr val="CBCBCB"/>
              </a:solidFill>
              <a:prstDash val="solid"/>
              <a:bevel/>
            </a:ln>
            <a:effectLst/>
          </c:spPr>
          <c:explosion val="0"/>
          <c:dPt>
            <c:idx val="0"/>
            <c:explosion val="0"/>
            <c:spPr>
              <a:solidFill>
                <a:srgbClr val="FF4D6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"/>
            <c:explosion val="0"/>
            <c:spPr>
              <a:solidFill>
                <a:srgbClr val="FF4D6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2"/>
            <c:explosion val="0"/>
            <c:spPr>
              <a:solidFill>
                <a:srgbClr val="FF4D6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3"/>
            <c:explosion val="0"/>
            <c:spPr>
              <a:solidFill>
                <a:srgbClr val="FF4D6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4"/>
            <c:explosion val="0"/>
            <c:spPr>
              <a:solidFill>
                <a:srgbClr val="FF4D6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5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6"/>
            <c:explosion val="0"/>
            <c:spPr>
              <a:solidFill>
                <a:srgbClr val="D1D1D1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7"/>
            <c:explosion val="0"/>
            <c:spPr>
              <a:solidFill>
                <a:srgbClr val="33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8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9"/>
            <c:explosion val="0"/>
            <c:spPr>
              <a:solidFill>
                <a:srgbClr val="FEE50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1"/>
            <c:explosion val="0"/>
            <c:spPr>
              <a:solidFill>
                <a:srgbClr val="D0D0D0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2"/>
            <c:explosion val="0"/>
            <c:spPr>
              <a:solidFill>
                <a:srgbClr val="ED1E1E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3"/>
            <c:explosion val="0"/>
            <c:spPr>
              <a:solidFill>
                <a:srgbClr val="FF4D6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4"/>
            <c:explosion val="0"/>
            <c:spPr>
              <a:solidFill>
                <a:srgbClr val="FF4D6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Pt>
            <c:idx val="15"/>
            <c:explosion val="0"/>
            <c:spPr>
              <a:solidFill>
                <a:srgbClr val="FF4D68"/>
              </a:solidFill>
              <a:ln w="9525" cap="flat">
                <a:solidFill>
                  <a:srgbClr val="CBCBCB"/>
                </a:solidFill>
                <a:prstDash val="solid"/>
                <a:bevel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numFmt formatCode="#,##0%" sourceLinked="0"/>
              <c:txPr>
                <a:bodyPr/>
                <a:lstStyle/>
                <a:p>
                  <a:pPr lvl="0">
                    <a:def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15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15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15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0.015010</c:v>
                </c:pt>
                <c:pt idx="1">
                  <c:v>0.097390</c:v>
                </c:pt>
                <c:pt idx="2">
                  <c:v>0.296700</c:v>
                </c:pt>
                <c:pt idx="3">
                  <c:v>0.688900</c:v>
                </c:pt>
                <c:pt idx="4">
                  <c:v>1.588000</c:v>
                </c:pt>
                <c:pt idx="5">
                  <c:v>3.606000</c:v>
                </c:pt>
                <c:pt idx="6">
                  <c:v>7.118000</c:v>
                </c:pt>
                <c:pt idx="7">
                  <c:v>12.780000</c:v>
                </c:pt>
                <c:pt idx="8">
                  <c:v>20.310000</c:v>
                </c:pt>
                <c:pt idx="9">
                  <c:v>20.410000</c:v>
                </c:pt>
                <c:pt idx="10">
                  <c:v>12.170000</c:v>
                </c:pt>
                <c:pt idx="11">
                  <c:v>6.120000</c:v>
                </c:pt>
                <c:pt idx="12">
                  <c:v>4.470000</c:v>
                </c:pt>
                <c:pt idx="13">
                  <c:v>6.090000</c:v>
                </c:pt>
                <c:pt idx="14">
                  <c:v>2.460000</c:v>
                </c:pt>
                <c:pt idx="15">
                  <c:v>1.780000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28909"/>
          <c:y val="0.272567"/>
          <c:w val="0.071091"/>
          <c:h val="0.4001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3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5" name="Shape 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1270000" y="0"/>
            <a:ext cx="10464800" cy="4940300"/>
          </a:xfrm>
          <a:prstGeom prst="rect">
            <a:avLst/>
          </a:prstGeom>
        </p:spPr>
        <p:txBody>
          <a:bodyPr lIns="0" tIns="0" rIns="0" bIns="0" anchor="b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270000" y="5029200"/>
            <a:ext cx="10464800" cy="35687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Textebene 1</a:t>
            </a:r>
            <a:endParaRPr sz="3200"/>
          </a:p>
          <a:p>
            <a:pPr lvl="1">
              <a:defRPr sz="1800"/>
            </a:pPr>
            <a:r>
              <a:rPr sz="3200"/>
              <a:t>Textebene 2</a:t>
            </a:r>
            <a:endParaRPr sz="3200"/>
          </a:p>
          <a:p>
            <a:pPr lvl="2">
              <a:defRPr sz="1800"/>
            </a:pPr>
            <a:r>
              <a:rPr sz="3200"/>
              <a:t>Textebene 3</a:t>
            </a:r>
            <a:endParaRPr sz="3200"/>
          </a:p>
          <a:p>
            <a:pPr lvl="3">
              <a:defRPr sz="1800"/>
            </a:pPr>
            <a:r>
              <a:rPr sz="3200"/>
              <a:t>Textebene 4</a:t>
            </a:r>
            <a:endParaRPr sz="3200"/>
          </a:p>
          <a:p>
            <a:pPr lvl="4">
              <a:defRPr sz="1800"/>
            </a:pPr>
            <a:r>
              <a:rPr sz="32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Titeltext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Textebene 1</a:t>
            </a:r>
            <a:endParaRPr sz="4400"/>
          </a:p>
          <a:p>
            <a:pPr lvl="1">
              <a:defRPr sz="1800"/>
            </a:pPr>
            <a:r>
              <a:rPr sz="4400"/>
              <a:t>Textebene 2</a:t>
            </a:r>
            <a:endParaRPr sz="4400"/>
          </a:p>
          <a:p>
            <a:pPr lvl="2">
              <a:defRPr sz="1800"/>
            </a:pPr>
            <a:r>
              <a:rPr sz="4400"/>
              <a:t>Textebene 3</a:t>
            </a:r>
            <a:endParaRPr sz="4400"/>
          </a:p>
          <a:p>
            <a:pPr lvl="3">
              <a:defRPr sz="1800"/>
            </a:pPr>
            <a:r>
              <a:rPr sz="4400"/>
              <a:t>Textebene 4</a:t>
            </a:r>
            <a:endParaRPr sz="4400"/>
          </a:p>
          <a:p>
            <a:pPr lvl="4">
              <a:defRPr sz="1800"/>
            </a:pPr>
            <a:r>
              <a:rPr sz="44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>
            <p:ph type="title"/>
          </p:nvPr>
        </p:nvSpPr>
        <p:spPr>
          <a:xfrm>
            <a:off x="1270000" y="4279900"/>
            <a:ext cx="10464800" cy="3860800"/>
          </a:xfrm>
          <a:prstGeom prst="rect">
            <a:avLst/>
          </a:prstGeom>
        </p:spPr>
        <p:txBody>
          <a:bodyPr lIns="0" tIns="0" rIns="0" bIns="0" anchor="b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  <p:sp>
        <p:nvSpPr>
          <p:cNvPr id="10" name="Shape 10"/>
          <p:cNvSpPr/>
          <p:nvPr>
            <p:ph type="body" idx="1"/>
          </p:nvPr>
        </p:nvSpPr>
        <p:spPr>
          <a:xfrm>
            <a:off x="1270000" y="8191500"/>
            <a:ext cx="10464800" cy="15621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Textebene 1</a:t>
            </a:r>
            <a:endParaRPr sz="3200"/>
          </a:p>
          <a:p>
            <a:pPr lvl="1">
              <a:defRPr sz="1800"/>
            </a:pPr>
            <a:r>
              <a:rPr sz="3200"/>
              <a:t>Textebene 2</a:t>
            </a:r>
            <a:endParaRPr sz="3200"/>
          </a:p>
          <a:p>
            <a:pPr lvl="2">
              <a:defRPr sz="1800"/>
            </a:pPr>
            <a:r>
              <a:rPr sz="3200"/>
              <a:t>Textebene 3</a:t>
            </a:r>
            <a:endParaRPr sz="3200"/>
          </a:p>
          <a:p>
            <a:pPr lvl="3">
              <a:defRPr sz="1800"/>
            </a:pPr>
            <a:r>
              <a:rPr sz="3200"/>
              <a:t>Textebene 4</a:t>
            </a:r>
            <a:endParaRPr sz="3200"/>
          </a:p>
          <a:p>
            <a:pPr lvl="4">
              <a:defRPr sz="1800"/>
            </a:pPr>
            <a:r>
              <a:rPr sz="32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952500" y="0"/>
            <a:ext cx="5334000" cy="4622800"/>
          </a:xfrm>
          <a:prstGeom prst="rect">
            <a:avLst/>
          </a:prstGeom>
        </p:spPr>
        <p:txBody>
          <a:bodyPr lIns="0" tIns="0" rIns="0" bIns="0" anchor="b">
            <a:normAutofit fontScale="100000" lnSpcReduction="0"/>
          </a:bodyPr>
          <a:lstStyle>
            <a:lvl1pPr defTabSz="584200"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6000"/>
              <a:t>Titeltext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952500" y="4762500"/>
            <a:ext cx="5334000" cy="49911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0" algn="ctr" defTabSz="584200">
              <a:spcBef>
                <a:spcPts val="0"/>
              </a:spcBef>
              <a:buSzTx/>
              <a:buNone/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Textebene 1</a:t>
            </a:r>
            <a:endParaRPr sz="3200"/>
          </a:p>
          <a:p>
            <a:pPr lvl="1">
              <a:defRPr sz="1800"/>
            </a:pPr>
            <a:r>
              <a:rPr sz="3200"/>
              <a:t>Textebene 2</a:t>
            </a:r>
            <a:endParaRPr sz="3200"/>
          </a:p>
          <a:p>
            <a:pPr lvl="2">
              <a:defRPr sz="1800"/>
            </a:pPr>
            <a:r>
              <a:rPr sz="3200"/>
              <a:t>Textebene 3</a:t>
            </a:r>
            <a:endParaRPr sz="3200"/>
          </a:p>
          <a:p>
            <a:pPr lvl="3">
              <a:defRPr sz="1800"/>
            </a:pPr>
            <a:r>
              <a:rPr sz="3200"/>
              <a:t>Textebene 4</a:t>
            </a:r>
            <a:endParaRPr sz="3200"/>
          </a:p>
          <a:p>
            <a:pPr lvl="4">
              <a:defRPr sz="1800"/>
            </a:pPr>
            <a:r>
              <a:rPr sz="32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xfrm>
            <a:off x="952500" y="0"/>
            <a:ext cx="11099800" cy="3048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  <p:sp>
        <p:nvSpPr>
          <p:cNvPr id="20" name="Shape 20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</p:spPr>
        <p:txBody>
          <a:bodyPr lIns="0" tIns="0" rIns="0" bIns="0" anchor="ctr">
            <a:normAutofit fontScale="100000" lnSpcReduction="0"/>
          </a:bodyPr>
          <a:lstStyle>
            <a:lvl1pPr marL="444500" indent="-444500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89000" indent="-444500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indent="-444500" defTabSz="584200">
              <a:spcBef>
                <a:spcPts val="4200"/>
              </a:spcBef>
              <a:buSzPct val="75000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778000" indent="-444500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222500" indent="-444500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600"/>
              <a:t>Textebene 1</a:t>
            </a:r>
            <a:endParaRPr sz="3600"/>
          </a:p>
          <a:p>
            <a:pPr lvl="1">
              <a:defRPr sz="1800"/>
            </a:pPr>
            <a:r>
              <a:rPr sz="3600"/>
              <a:t>Textebene 2</a:t>
            </a:r>
            <a:endParaRPr sz="3600"/>
          </a:p>
          <a:p>
            <a:pPr lvl="2">
              <a:defRPr sz="1800"/>
            </a:pPr>
            <a:r>
              <a:rPr sz="3600"/>
              <a:t>Textebene 3</a:t>
            </a:r>
            <a:endParaRPr sz="3600"/>
          </a:p>
          <a:p>
            <a:pPr lvl="3">
              <a:defRPr sz="1800"/>
            </a:pPr>
            <a:r>
              <a:rPr sz="3600"/>
              <a:t>Textebene 4</a:t>
            </a:r>
            <a:endParaRPr sz="3600"/>
          </a:p>
          <a:p>
            <a:pPr lvl="4">
              <a:defRPr sz="1800"/>
            </a:pPr>
            <a:r>
              <a:rPr sz="36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, Aufzählung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 lIns="0" tIns="0" rIns="0" bIns="0" anchor="ctr">
            <a:normAutofit fontScale="100000" lnSpcReduction="0"/>
          </a:bodyPr>
          <a:lstStyle>
            <a:lvl1pPr marL="342900" indent="-342900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685800" indent="-342900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028700" indent="-342900" defTabSz="584200">
              <a:spcBef>
                <a:spcPts val="3200"/>
              </a:spcBef>
              <a:buSzPct val="75000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371600" indent="-342900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1714500" indent="-342900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2800"/>
              <a:t>Textebene 1</a:t>
            </a:r>
            <a:endParaRPr sz="2800"/>
          </a:p>
          <a:p>
            <a:pPr lvl="1">
              <a:defRPr sz="1800"/>
            </a:pPr>
            <a:r>
              <a:rPr sz="2800"/>
              <a:t>Textebene 2</a:t>
            </a:r>
            <a:endParaRPr sz="2800"/>
          </a:p>
          <a:p>
            <a:pPr lvl="2">
              <a:defRPr sz="1800"/>
            </a:pPr>
            <a:r>
              <a:rPr sz="2800"/>
              <a:t>Textebene 3</a:t>
            </a:r>
            <a:endParaRPr sz="2800"/>
          </a:p>
          <a:p>
            <a:pPr lvl="3">
              <a:defRPr sz="1800"/>
            </a:pPr>
            <a:r>
              <a:rPr sz="2800"/>
              <a:t>Textebene 4</a:t>
            </a:r>
            <a:endParaRPr sz="2800"/>
          </a:p>
          <a:p>
            <a:pPr lvl="4">
              <a:defRPr sz="1800"/>
            </a:pPr>
            <a:r>
              <a:rPr sz="28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 lIns="0" tIns="0" rIns="0" bIns="0" anchor="ctr">
            <a:normAutofit fontScale="100000" lnSpcReduction="0"/>
          </a:bodyPr>
          <a:lstStyle>
            <a:lvl1pPr marL="444500" indent="-444500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89000" indent="-444500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indent="-444500" defTabSz="584200">
              <a:spcBef>
                <a:spcPts val="4200"/>
              </a:spcBef>
              <a:buSzPct val="75000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778000" indent="-444500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222500" indent="-444500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600"/>
              <a:t>Textebene 1</a:t>
            </a:r>
            <a:endParaRPr sz="3600"/>
          </a:p>
          <a:p>
            <a:pPr lvl="1">
              <a:defRPr sz="1800"/>
            </a:pPr>
            <a:r>
              <a:rPr sz="3600"/>
              <a:t>Textebene 2</a:t>
            </a:r>
            <a:endParaRPr sz="3600"/>
          </a:p>
          <a:p>
            <a:pPr lvl="2">
              <a:defRPr sz="1800"/>
            </a:pPr>
            <a:r>
              <a:rPr sz="3600"/>
              <a:t>Textebene 3</a:t>
            </a:r>
            <a:endParaRPr sz="3600"/>
          </a:p>
          <a:p>
            <a:pPr lvl="3">
              <a:defRPr sz="1800"/>
            </a:pPr>
            <a:r>
              <a:rPr sz="3600"/>
              <a:t>Textebene 4</a:t>
            </a:r>
            <a:endParaRPr sz="3600"/>
          </a:p>
          <a:p>
            <a:pPr lvl="4">
              <a:defRPr sz="1800"/>
            </a:pPr>
            <a:r>
              <a:rPr sz="36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sldNum" sz="quarter" idx="2"/>
          </p:nvPr>
        </p:nvSpPr>
        <p:spPr>
          <a:xfrm>
            <a:off x="9320107" y="8886613"/>
            <a:ext cx="2709335" cy="389268"/>
          </a:xfrm>
          <a:prstGeom prst="rect">
            <a:avLst/>
          </a:prstGeom>
          <a:ln w="12700">
            <a:miter lim="400000"/>
          </a:ln>
        </p:spPr>
        <p:txBody>
          <a:bodyPr lIns="65022" tIns="65022" rIns="65022" bIns="65022">
            <a:spAutoFit/>
          </a:bodyPr>
          <a:lstStyle>
            <a:lvl1pPr algn="r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975358" y="541866"/>
            <a:ext cx="11054083" cy="227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 anchor="ctr"/>
          <a:lstStyle/>
          <a:p>
            <a:pPr lvl="0">
              <a:defRPr sz="1800"/>
            </a:pPr>
            <a:r>
              <a:rPr sz="6200"/>
              <a:t>Titeltext</a:t>
            </a:r>
          </a:p>
        </p:txBody>
      </p:sp>
      <p:sp>
        <p:nvSpPr>
          <p:cNvPr id="4" name="Shape 4"/>
          <p:cNvSpPr/>
          <p:nvPr>
            <p:ph type="body" idx="1"/>
          </p:nvPr>
        </p:nvSpPr>
        <p:spPr>
          <a:xfrm>
            <a:off x="975358" y="2817705"/>
            <a:ext cx="11054083" cy="6935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/>
          <a:lstStyle/>
          <a:p>
            <a:pPr lvl="0">
              <a:defRPr sz="1800"/>
            </a:pPr>
            <a:r>
              <a:rPr sz="4400"/>
              <a:t>Textebene 1</a:t>
            </a:r>
            <a:endParaRPr sz="4400"/>
          </a:p>
          <a:p>
            <a:pPr lvl="1">
              <a:defRPr sz="1800"/>
            </a:pPr>
            <a:r>
              <a:rPr sz="4400"/>
              <a:t>Textebene 2</a:t>
            </a:r>
            <a:endParaRPr sz="4400"/>
          </a:p>
          <a:p>
            <a:pPr lvl="2">
              <a:defRPr sz="1800"/>
            </a:pPr>
            <a:r>
              <a:rPr sz="4400"/>
              <a:t>Textebene 3</a:t>
            </a:r>
            <a:endParaRPr sz="4400"/>
          </a:p>
          <a:p>
            <a:pPr lvl="3">
              <a:defRPr sz="1800"/>
            </a:pPr>
            <a:r>
              <a:rPr sz="4400"/>
              <a:t>Textebene 4</a:t>
            </a:r>
            <a:endParaRPr sz="4400"/>
          </a:p>
          <a:p>
            <a:pPr lvl="4">
              <a:defRPr sz="1800"/>
            </a:pPr>
            <a:r>
              <a:rPr sz="4400"/>
              <a:t>Textebene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spd="med" advClick="1"/>
  <p:txStyles>
    <p:titleStyle>
      <a:lvl1pPr algn="ctr">
        <a:defRPr sz="6200">
          <a:latin typeface="Arial"/>
          <a:ea typeface="Arial"/>
          <a:cs typeface="Arial"/>
          <a:sym typeface="Arial"/>
        </a:defRPr>
      </a:lvl1pPr>
      <a:lvl2pPr algn="ctr">
        <a:defRPr sz="6200">
          <a:latin typeface="Arial"/>
          <a:ea typeface="Arial"/>
          <a:cs typeface="Arial"/>
          <a:sym typeface="Arial"/>
        </a:defRPr>
      </a:lvl2pPr>
      <a:lvl3pPr algn="ctr">
        <a:defRPr sz="6200">
          <a:latin typeface="Arial"/>
          <a:ea typeface="Arial"/>
          <a:cs typeface="Arial"/>
          <a:sym typeface="Arial"/>
        </a:defRPr>
      </a:lvl3pPr>
      <a:lvl4pPr algn="ctr">
        <a:defRPr sz="6200">
          <a:latin typeface="Arial"/>
          <a:ea typeface="Arial"/>
          <a:cs typeface="Arial"/>
          <a:sym typeface="Arial"/>
        </a:defRPr>
      </a:lvl4pPr>
      <a:lvl5pPr algn="ctr">
        <a:defRPr sz="6200">
          <a:latin typeface="Arial"/>
          <a:ea typeface="Arial"/>
          <a:cs typeface="Arial"/>
          <a:sym typeface="Arial"/>
        </a:defRPr>
      </a:lvl5pPr>
      <a:lvl6pPr algn="ctr">
        <a:defRPr sz="6200">
          <a:latin typeface="Arial"/>
          <a:ea typeface="Arial"/>
          <a:cs typeface="Arial"/>
          <a:sym typeface="Arial"/>
        </a:defRPr>
      </a:lvl6pPr>
      <a:lvl7pPr algn="ctr">
        <a:defRPr sz="6200">
          <a:latin typeface="Arial"/>
          <a:ea typeface="Arial"/>
          <a:cs typeface="Arial"/>
          <a:sym typeface="Arial"/>
        </a:defRPr>
      </a:lvl7pPr>
      <a:lvl8pPr algn="ctr">
        <a:defRPr sz="6200">
          <a:latin typeface="Arial"/>
          <a:ea typeface="Arial"/>
          <a:cs typeface="Arial"/>
          <a:sym typeface="Arial"/>
        </a:defRPr>
      </a:lvl8pPr>
      <a:lvl9pPr algn="ctr">
        <a:defRPr sz="6200">
          <a:latin typeface="Arial"/>
          <a:ea typeface="Arial"/>
          <a:cs typeface="Arial"/>
          <a:sym typeface="Arial"/>
        </a:defRPr>
      </a:lvl9pPr>
    </p:titleStyle>
    <p:bodyStyle>
      <a:lvl1pPr marL="471487" indent="-471487">
        <a:spcBef>
          <a:spcPts val="700"/>
        </a:spcBef>
        <a:buSzPct val="100000"/>
        <a:buChar char="»"/>
        <a:defRPr sz="4400">
          <a:latin typeface="Arial"/>
          <a:ea typeface="Arial"/>
          <a:cs typeface="Arial"/>
          <a:sym typeface="Arial"/>
        </a:defRPr>
      </a:lvl1pPr>
      <a:lvl2pPr marL="906234" indent="-449034">
        <a:spcBef>
          <a:spcPts val="700"/>
        </a:spcBef>
        <a:buSzPct val="100000"/>
        <a:buChar char="–"/>
        <a:defRPr sz="4400">
          <a:latin typeface="Arial"/>
          <a:ea typeface="Arial"/>
          <a:cs typeface="Arial"/>
          <a:sym typeface="Arial"/>
        </a:defRPr>
      </a:lvl2pPr>
      <a:lvl3pPr marL="1333500" indent="-419100">
        <a:spcBef>
          <a:spcPts val="700"/>
        </a:spcBef>
        <a:buSzPct val="100000"/>
        <a:buChar char="•"/>
        <a:defRPr sz="4400">
          <a:latin typeface="Arial"/>
          <a:ea typeface="Arial"/>
          <a:cs typeface="Arial"/>
          <a:sym typeface="Arial"/>
        </a:defRPr>
      </a:lvl3pPr>
      <a:lvl4pPr marL="1874520" indent="-502919">
        <a:spcBef>
          <a:spcPts val="700"/>
        </a:spcBef>
        <a:buSzPct val="100000"/>
        <a:buChar char="–"/>
        <a:defRPr sz="4400">
          <a:latin typeface="Arial"/>
          <a:ea typeface="Arial"/>
          <a:cs typeface="Arial"/>
          <a:sym typeface="Arial"/>
        </a:defRPr>
      </a:lvl4pPr>
      <a:lvl5pPr marL="2387600" indent="-558800">
        <a:spcBef>
          <a:spcPts val="700"/>
        </a:spcBef>
        <a:buSzPct val="100000"/>
        <a:buChar char="»"/>
        <a:defRPr sz="4400">
          <a:latin typeface="Arial"/>
          <a:ea typeface="Arial"/>
          <a:cs typeface="Arial"/>
          <a:sym typeface="Arial"/>
        </a:defRPr>
      </a:lvl5pPr>
      <a:lvl6pPr marL="2844800" indent="-558800">
        <a:spcBef>
          <a:spcPts val="700"/>
        </a:spcBef>
        <a:buSzPct val="100000"/>
        <a:buChar char="•"/>
        <a:defRPr sz="4400">
          <a:latin typeface="Arial"/>
          <a:ea typeface="Arial"/>
          <a:cs typeface="Arial"/>
          <a:sym typeface="Arial"/>
        </a:defRPr>
      </a:lvl6pPr>
      <a:lvl7pPr marL="3302000" indent="-558800">
        <a:spcBef>
          <a:spcPts val="700"/>
        </a:spcBef>
        <a:buSzPct val="100000"/>
        <a:buChar char="•"/>
        <a:defRPr sz="4400">
          <a:latin typeface="Arial"/>
          <a:ea typeface="Arial"/>
          <a:cs typeface="Arial"/>
          <a:sym typeface="Arial"/>
        </a:defRPr>
      </a:lvl7pPr>
      <a:lvl8pPr marL="3759200" indent="-558800">
        <a:spcBef>
          <a:spcPts val="700"/>
        </a:spcBef>
        <a:buSzPct val="100000"/>
        <a:buChar char="•"/>
        <a:defRPr sz="4400">
          <a:latin typeface="Arial"/>
          <a:ea typeface="Arial"/>
          <a:cs typeface="Arial"/>
          <a:sym typeface="Arial"/>
        </a:defRPr>
      </a:lvl8pPr>
      <a:lvl9pPr marL="4216400" indent="-558800">
        <a:spcBef>
          <a:spcPts val="700"/>
        </a:spcBef>
        <a:buSzPct val="100000"/>
        <a:buChar char="•"/>
        <a:defRPr sz="4400">
          <a:latin typeface="Arial"/>
          <a:ea typeface="Arial"/>
          <a:cs typeface="Arial"/>
          <a:sym typeface="Arial"/>
        </a:defRPr>
      </a:lvl9pPr>
    </p:bodyStyle>
    <p:otherStyle>
      <a:lvl1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0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3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4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5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6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7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18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3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4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5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7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8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hart" Target="../charts/chart9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Chart 37"/>
          <p:cNvGraphicFramePr/>
          <p:nvPr/>
        </p:nvGraphicFramePr>
        <p:xfrm>
          <a:off x="2390496" y="1114492"/>
          <a:ext cx="8899804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8" name="Shape 38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  <p:sp>
        <p:nvSpPr>
          <p:cNvPr id="39" name="Shape 39"/>
          <p:cNvSpPr/>
          <p:nvPr/>
        </p:nvSpPr>
        <p:spPr>
          <a:xfrm>
            <a:off x="985625" y="8963017"/>
            <a:ext cx="11033550" cy="655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/>
          <a:p>
            <a:pPr lvl="0" algn="l" defTabSz="914400">
              <a:defRPr sz="1800"/>
            </a:pPr>
            <a:r>
              <a:rPr>
                <a:latin typeface="Arial"/>
                <a:ea typeface="Arial"/>
                <a:cs typeface="Arial"/>
                <a:sym typeface="Arial"/>
              </a:rPr>
              <a:t>Diagramm der Farbwerte (Lab-Farbraum, 16 Farbklassen-Modell), Adolph Menzel, </a:t>
            </a:r>
            <a:r>
              <a:rPr i="1">
                <a:latin typeface="Arial"/>
                <a:ea typeface="Arial"/>
                <a:cs typeface="Arial"/>
                <a:sym typeface="Arial"/>
              </a:rPr>
              <a:t>Piazza d´Erbe in Verona</a:t>
            </a:r>
            <a:r>
              <a:rPr>
                <a:latin typeface="Arial"/>
                <a:ea typeface="Arial"/>
                <a:cs typeface="Arial"/>
                <a:sym typeface="Arial"/>
              </a:rPr>
              <a:t> </a:t>
            </a:r>
            <a:br>
              <a:rPr>
                <a:latin typeface="Arial"/>
                <a:ea typeface="Arial"/>
                <a:cs typeface="Arial"/>
                <a:sym typeface="Arial"/>
              </a:rPr>
            </a:br>
            <a:r>
              <a:rPr>
                <a:latin typeface="Arial"/>
                <a:ea typeface="Arial"/>
                <a:cs typeface="Arial"/>
                <a:sym typeface="Arial"/>
              </a:rPr>
              <a:t>                               Goldene Relation (1,61): gelbes Segment / blaues Segment 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Chart 72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3" name="Shape 73"/>
          <p:cNvSpPr/>
          <p:nvPr/>
        </p:nvSpPr>
        <p:spPr>
          <a:xfrm>
            <a:off x="2246234" y="8759818"/>
            <a:ext cx="8266044" cy="655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/>
          <a:p>
            <a:pPr lvl="0" algn="l" defTabSz="914400">
              <a:defRPr sz="1800"/>
            </a:pPr>
            <a:r>
              <a:rPr>
                <a:latin typeface="Arial"/>
                <a:ea typeface="Arial"/>
                <a:cs typeface="Arial"/>
                <a:sym typeface="Arial"/>
              </a:rPr>
              <a:t>Goldene Relationen (1,61): rotes Segment / (jeweils) Modalwert, Modalwert 2,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0" algn="l" defTabSz="914400">
              <a:defRPr sz="1800"/>
            </a:pPr>
            <a:r>
              <a:rPr>
                <a:latin typeface="Arial"/>
                <a:ea typeface="Arial"/>
                <a:cs typeface="Arial"/>
                <a:sym typeface="Arial"/>
              </a:rPr>
              <a:t>                  (jeweils) Modalwert, Modalwert 2 / blaues Segment</a:t>
            </a:r>
          </a:p>
        </p:txBody>
      </p:sp>
      <p:sp>
        <p:nvSpPr>
          <p:cNvPr id="74" name="Shape 74"/>
          <p:cNvSpPr/>
          <p:nvPr/>
        </p:nvSpPr>
        <p:spPr>
          <a:xfrm>
            <a:off x="6964480" y="5986064"/>
            <a:ext cx="134927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  <p:sp>
        <p:nvSpPr>
          <p:cNvPr id="75" name="Shape 75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" name="Chart 77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8" name="Shape 78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  <p:sp>
        <p:nvSpPr>
          <p:cNvPr id="79" name="Shape 79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Chart 81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2" name="Shape 82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  <p:sp>
        <p:nvSpPr>
          <p:cNvPr id="83" name="Shape 83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Chart 85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6" name="Shape 86"/>
          <p:cNvSpPr/>
          <p:nvPr/>
        </p:nvSpPr>
        <p:spPr>
          <a:xfrm>
            <a:off x="2716134" y="8963018"/>
            <a:ext cx="8228908" cy="655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/>
          <a:p>
            <a:pPr lvl="0" algn="l" defTabSz="914400">
              <a:defRPr sz="1800"/>
            </a:pPr>
            <a:r>
              <a:rPr>
                <a:latin typeface="Arial"/>
                <a:ea typeface="Arial"/>
                <a:cs typeface="Arial"/>
                <a:sym typeface="Arial"/>
              </a:rPr>
              <a:t>Goldene Relationen (1,61) zwischen Skalennachbarn und Modalwert:</a:t>
            </a:r>
            <a:br>
              <a:rPr>
                <a:latin typeface="Arial"/>
                <a:ea typeface="Arial"/>
                <a:cs typeface="Arial"/>
                <a:sym typeface="Arial"/>
              </a:rPr>
            </a:br>
            <a:r>
              <a:rPr>
                <a:latin typeface="Arial"/>
                <a:ea typeface="Arial"/>
                <a:cs typeface="Arial"/>
                <a:sym typeface="Arial"/>
              </a:rPr>
              <a:t>                    (jeweils) gelbes Segment / blaues Segment </a:t>
            </a:r>
          </a:p>
        </p:txBody>
      </p:sp>
      <p:sp>
        <p:nvSpPr>
          <p:cNvPr id="87" name="Shape 87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Chart 89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0" name="Shape 90"/>
          <p:cNvSpPr/>
          <p:nvPr/>
        </p:nvSpPr>
        <p:spPr>
          <a:xfrm>
            <a:off x="1903334" y="8963018"/>
            <a:ext cx="8762859" cy="655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/>
          <a:p>
            <a:pPr lvl="0" algn="l" defTabSz="914400">
              <a:defRPr sz="1800"/>
            </a:pPr>
            <a:r>
              <a:rPr>
                <a:latin typeface="Arial"/>
                <a:ea typeface="Arial"/>
                <a:cs typeface="Arial"/>
                <a:sym typeface="Arial"/>
              </a:rPr>
              <a:t>Goldene Relationen (1,61): gelbes Segment (jeweils) / blaues Segment (Modalfarbe),</a:t>
            </a:r>
            <a:br>
              <a:rPr>
                <a:latin typeface="Arial"/>
                <a:ea typeface="Arial"/>
                <a:cs typeface="Arial"/>
                <a:sym typeface="Arial"/>
              </a:rPr>
            </a:br>
            <a:r>
              <a:rPr>
                <a:latin typeface="Arial"/>
                <a:ea typeface="Arial"/>
                <a:cs typeface="Arial"/>
                <a:sym typeface="Arial"/>
              </a:rPr>
              <a:t>                   blaues Segment (Modalfarbe) / graues Segment (Rottöne)</a:t>
            </a:r>
          </a:p>
        </p:txBody>
      </p:sp>
      <p:sp>
        <p:nvSpPr>
          <p:cNvPr id="91" name="Shape 91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Chart 93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4" name="Shape 94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  <p:sp>
        <p:nvSpPr>
          <p:cNvPr id="95" name="Shape 95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  <p:sp>
        <p:nvSpPr>
          <p:cNvPr id="96" name="Shape 96"/>
          <p:cNvSpPr/>
          <p:nvPr/>
        </p:nvSpPr>
        <p:spPr>
          <a:xfrm>
            <a:off x="7143674" y="6170969"/>
            <a:ext cx="1349273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Chart 98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9" name="Shape 99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  <p:sp>
        <p:nvSpPr>
          <p:cNvPr id="100" name="Shape 100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Chart 102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3" name="Shape 103"/>
          <p:cNvSpPr/>
          <p:nvPr/>
        </p:nvSpPr>
        <p:spPr>
          <a:xfrm>
            <a:off x="1801734" y="8963018"/>
            <a:ext cx="9611849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(1,61): 100% / gelbes Segment und gelbes Segment / blaues Segment</a:t>
            </a:r>
          </a:p>
        </p:txBody>
      </p:sp>
      <p:sp>
        <p:nvSpPr>
          <p:cNvPr id="104" name="Shape 104"/>
          <p:cNvSpPr/>
          <p:nvPr/>
        </p:nvSpPr>
        <p:spPr>
          <a:xfrm>
            <a:off x="5467274" y="6615469"/>
            <a:ext cx="171762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Modalwert-Paar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Chart 106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7" name="Shape 107"/>
          <p:cNvSpPr/>
          <p:nvPr/>
        </p:nvSpPr>
        <p:spPr>
          <a:xfrm>
            <a:off x="3490833" y="8963018"/>
            <a:ext cx="5314268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Farbsummenrelationen: 50% (gelb), 50% (blau)</a:t>
            </a:r>
          </a:p>
        </p:txBody>
      </p:sp>
      <p:sp>
        <p:nvSpPr>
          <p:cNvPr id="108" name="Shape 108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  <p:sp>
        <p:nvSpPr>
          <p:cNvPr id="109" name="Shape 109"/>
          <p:cNvSpPr/>
          <p:nvPr/>
        </p:nvSpPr>
        <p:spPr>
          <a:xfrm>
            <a:off x="7143674" y="6170969"/>
            <a:ext cx="1349273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Chart 41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2" name="Shape 42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Chart 44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5" name="Shape 45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Chart 47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8" name="Shape 48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  <p:sp>
        <p:nvSpPr>
          <p:cNvPr id="49" name="Shape 49"/>
          <p:cNvSpPr/>
          <p:nvPr/>
        </p:nvSpPr>
        <p:spPr>
          <a:xfrm>
            <a:off x="6964480" y="5986064"/>
            <a:ext cx="134927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Chart 51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2" name="Shape 52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Chart 54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5" name="Shape 55"/>
          <p:cNvSpPr/>
          <p:nvPr/>
        </p:nvSpPr>
        <p:spPr>
          <a:xfrm>
            <a:off x="3147933" y="8963018"/>
            <a:ext cx="6738057" cy="389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Chart 57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8" name="Shape 58"/>
          <p:cNvSpPr/>
          <p:nvPr/>
        </p:nvSpPr>
        <p:spPr>
          <a:xfrm>
            <a:off x="6964480" y="5986064"/>
            <a:ext cx="134927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  <p:sp>
        <p:nvSpPr>
          <p:cNvPr id="59" name="Shape 59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  <p:sp>
        <p:nvSpPr>
          <p:cNvPr id="60" name="Shape 60"/>
          <p:cNvSpPr/>
          <p:nvPr/>
        </p:nvSpPr>
        <p:spPr>
          <a:xfrm>
            <a:off x="2424034" y="8759818"/>
            <a:ext cx="8073957" cy="655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(1,61), jeweils von den Modalwerten aus gerechnet: gelbes Segment / blaues Segment, blaues Segment / graues Segment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Chart 62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3" name="Shape 63"/>
          <p:cNvSpPr/>
          <p:nvPr/>
        </p:nvSpPr>
        <p:spPr>
          <a:xfrm>
            <a:off x="6964480" y="5986064"/>
            <a:ext cx="134927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  <p:sp>
        <p:nvSpPr>
          <p:cNvPr id="64" name="Shape 64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  <p:sp>
        <p:nvSpPr>
          <p:cNvPr id="65" name="Shape 65"/>
          <p:cNvSpPr/>
          <p:nvPr/>
        </p:nvSpPr>
        <p:spPr>
          <a:xfrm>
            <a:off x="2424034" y="8759818"/>
            <a:ext cx="8073957" cy="9226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(1,61), jeweils von den Modalwerten aus gerechnet: gelbes Segment / blaues Segment, blaues Segment / graues Segment, graues Segment / rotes Segment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Chart 67"/>
          <p:cNvGraphicFramePr/>
          <p:nvPr/>
        </p:nvGraphicFramePr>
        <p:xfrm>
          <a:off x="2377796" y="1114492"/>
          <a:ext cx="8932209" cy="76403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8" name="Shape 68"/>
          <p:cNvSpPr/>
          <p:nvPr/>
        </p:nvSpPr>
        <p:spPr>
          <a:xfrm>
            <a:off x="2424034" y="8759818"/>
            <a:ext cx="8073957" cy="9226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(1,61), jeweils von den Modalwerten aus gerechnet: gelbes Segment / blaues Segment, blaues Segment / graues Segment, graues Segment / rotes Segment, rote und rosa Segmente / blaues Segment</a:t>
            </a:r>
          </a:p>
        </p:txBody>
      </p:sp>
      <p:sp>
        <p:nvSpPr>
          <p:cNvPr id="69" name="Shape 69"/>
          <p:cNvSpPr/>
          <p:nvPr/>
        </p:nvSpPr>
        <p:spPr>
          <a:xfrm>
            <a:off x="6964480" y="5986064"/>
            <a:ext cx="134927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  <p:sp>
        <p:nvSpPr>
          <p:cNvPr id="70" name="Shape 70"/>
          <p:cNvSpPr/>
          <p:nvPr/>
        </p:nvSpPr>
        <p:spPr>
          <a:xfrm>
            <a:off x="4654474" y="6640869"/>
            <a:ext cx="115862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