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3004800" cy="9753600"/>
  <p:notesSz cx="6858000" cy="9144000"/>
  <p:defaultTextStyle>
    <a:lvl1pPr algn="ctr" defTabSz="584200">
      <a:defRPr sz="3600">
        <a:latin typeface="+mj-lt"/>
        <a:ea typeface="+mj-ea"/>
        <a:cs typeface="+mj-cs"/>
        <a:sym typeface="Helvetica Neue"/>
      </a:defRPr>
    </a:lvl1pPr>
    <a:lvl2pPr algn="ctr" defTabSz="584200">
      <a:defRPr sz="3600">
        <a:latin typeface="+mj-lt"/>
        <a:ea typeface="+mj-ea"/>
        <a:cs typeface="+mj-cs"/>
        <a:sym typeface="Helvetica Neue"/>
      </a:defRPr>
    </a:lvl2pPr>
    <a:lvl3pPr algn="ctr" defTabSz="584200">
      <a:defRPr sz="3600">
        <a:latin typeface="+mj-lt"/>
        <a:ea typeface="+mj-ea"/>
        <a:cs typeface="+mj-cs"/>
        <a:sym typeface="Helvetica Neue"/>
      </a:defRPr>
    </a:lvl3pPr>
    <a:lvl4pPr algn="ctr" defTabSz="584200">
      <a:defRPr sz="3600">
        <a:latin typeface="+mj-lt"/>
        <a:ea typeface="+mj-ea"/>
        <a:cs typeface="+mj-cs"/>
        <a:sym typeface="Helvetica Neue"/>
      </a:defRPr>
    </a:lvl4pPr>
    <a:lvl5pPr algn="ctr" defTabSz="584200">
      <a:defRPr sz="3600">
        <a:latin typeface="+mj-lt"/>
        <a:ea typeface="+mj-ea"/>
        <a:cs typeface="+mj-cs"/>
        <a:sym typeface="Helvetica Neue"/>
      </a:defRPr>
    </a:lvl5pPr>
    <a:lvl6pPr algn="ctr" defTabSz="584200">
      <a:defRPr sz="3600">
        <a:latin typeface="+mj-lt"/>
        <a:ea typeface="+mj-ea"/>
        <a:cs typeface="+mj-cs"/>
        <a:sym typeface="Helvetica Neue"/>
      </a:defRPr>
    </a:lvl6pPr>
    <a:lvl7pPr algn="ctr" defTabSz="584200">
      <a:defRPr sz="3600">
        <a:latin typeface="+mj-lt"/>
        <a:ea typeface="+mj-ea"/>
        <a:cs typeface="+mj-cs"/>
        <a:sym typeface="Helvetica Neue"/>
      </a:defRPr>
    </a:lvl7pPr>
    <a:lvl8pPr algn="ctr" defTabSz="584200">
      <a:defRPr sz="3600">
        <a:latin typeface="+mj-lt"/>
        <a:ea typeface="+mj-ea"/>
        <a:cs typeface="+mj-cs"/>
        <a:sym typeface="Helvetica Neue"/>
      </a:defRPr>
    </a:lvl8pPr>
    <a:lvl9pPr algn="ctr" defTabSz="584200">
      <a:defRPr sz="3600"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2E8"/>
          </a:solidFill>
        </a:fill>
      </a:tcStyle>
    </a:wholeTbl>
    <a:band2H>
      <a:tcTxStyle b="def" i="def"/>
      <a:tcStyle>
        <a:tcBdr/>
        <a:fill>
          <a:solidFill>
            <a:srgbClr val="E6EAF4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2E7CB"/>
          </a:solidFill>
        </a:fill>
      </a:tcStyle>
    </a:wholeTbl>
    <a:band2H>
      <a:tcTxStyle b="def" i="def"/>
      <a:tcStyle>
        <a:tcBdr/>
        <a:fill>
          <a:solidFill>
            <a:srgbClr val="F8F4E7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Row>
  </a:tblStyle>
  <a:tblStyle styleId="{EEE7283C-3CF3-47DC-8721-378D4A62B22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CDDE"/>
          </a:solidFill>
        </a:fill>
      </a:tcStyle>
    </a:wholeTbl>
    <a:band2H>
      <a:tcTxStyle b="def" i="def"/>
      <a:tcStyle>
        <a:tcBdr/>
        <a:fill>
          <a:solidFill>
            <a:srgbClr val="EBE8EF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Row>
  </a:tblStyle>
  <a:tblStyle styleId="{CF821DB8-F4EB-4A41-A1BA-3FCAFE7338EE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33BA23B1-9221-436E-865A-0063620EA4FD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0.xlsx"/></Relationships>
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2.xlsx"/></Relationships>
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3.xlsx"/></Relationships>
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4.xlsx"/></Relationships>
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5.xlsx"/></Relationships>
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6.xlsx"/></Relationships>
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7.xlsx"/></Relationships>
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8.xlsx"/></Relationships>
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9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63713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Balkonzimmer</c:v>
                </c:pt>
              </c:strCache>
            </c:strRef>
          </c:tx>
          <c:spPr>
            <a:solidFill>
              <a:srgbClr val="011993"/>
            </a:solidFill>
            <a:ln w="9525" cap="flat">
              <a:solidFill>
                <a:srgbClr val="CBCBCB"/>
              </a:solidFill>
              <a:prstDash val="solid"/>
              <a:miter lim="400000"/>
            </a:ln>
            <a:effectLst/>
          </c:spPr>
          <c:explosion val="0"/>
          <c:dPt>
            <c:idx val="0"/>
            <c:explosion val="0"/>
            <c:spPr>
              <a:solidFill>
                <a:srgbClr val="011993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"/>
            <c:explosion val="0"/>
            <c:spPr>
              <a:solidFill>
                <a:srgbClr val="011993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2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3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6"/>
            <c:explosion val="0"/>
            <c:spPr>
              <a:solidFill>
                <a:srgbClr val="263399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7"/>
            <c:explosion val="0"/>
            <c:spPr>
              <a:solidFill>
                <a:srgbClr val="263399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8"/>
            <c:explosion val="0"/>
            <c:spPr>
              <a:solidFill>
                <a:srgbClr val="FFED02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9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2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3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4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5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 lvl="0">
                  <a:defRPr b="0" i="0" strike="noStrike" sz="20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20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0.000000</c:v>
                </c:pt>
                <c:pt idx="1">
                  <c:v>0.055270</c:v>
                </c:pt>
                <c:pt idx="2">
                  <c:v>0.973730</c:v>
                </c:pt>
                <c:pt idx="3">
                  <c:v>2.185000</c:v>
                </c:pt>
                <c:pt idx="4">
                  <c:v>14.326000</c:v>
                </c:pt>
                <c:pt idx="5">
                  <c:v>6.830000</c:v>
                </c:pt>
                <c:pt idx="6">
                  <c:v>6.230000</c:v>
                </c:pt>
                <c:pt idx="7">
                  <c:v>6.920000</c:v>
                </c:pt>
                <c:pt idx="8">
                  <c:v>17.020000</c:v>
                </c:pt>
                <c:pt idx="9">
                  <c:v>20.150000</c:v>
                </c:pt>
                <c:pt idx="10">
                  <c:v>10.260000</c:v>
                </c:pt>
                <c:pt idx="11">
                  <c:v>7.490000</c:v>
                </c:pt>
                <c:pt idx="12">
                  <c:v>3.850000</c:v>
                </c:pt>
                <c:pt idx="13">
                  <c:v>2.550000</c:v>
                </c:pt>
                <c:pt idx="14">
                  <c:v>0.870000</c:v>
                </c:pt>
                <c:pt idx="15">
                  <c:v>0.290000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3686"/>
          <c:y val="0.30342"/>
          <c:w val="0.0631401"/>
          <c:h val="0.35849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2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63713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Balkonzimmer</c:v>
                </c:pt>
              </c:strCache>
            </c:strRef>
          </c:tx>
          <c:spPr>
            <a:solidFill>
              <a:srgbClr val="FFED0B"/>
            </a:solidFill>
            <a:ln w="9525" cap="flat">
              <a:solidFill>
                <a:srgbClr val="CBCBCB"/>
              </a:solidFill>
              <a:prstDash val="solid"/>
              <a:miter lim="400000"/>
            </a:ln>
            <a:effectLst/>
          </c:spPr>
          <c:explosion val="0"/>
          <c:dPt>
            <c:idx val="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2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3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6"/>
            <c:explosion val="0"/>
            <c:spPr>
              <a:solidFill>
                <a:srgbClr val="263399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7"/>
            <c:explosion val="0"/>
            <c:spPr>
              <a:solidFill>
                <a:srgbClr val="263399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8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9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2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3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4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5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 lvl="0">
                  <a:defRPr b="0" i="0" strike="noStrike" sz="20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20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0.000000</c:v>
                </c:pt>
                <c:pt idx="1">
                  <c:v>0.055270</c:v>
                </c:pt>
                <c:pt idx="2">
                  <c:v>0.973730</c:v>
                </c:pt>
                <c:pt idx="3">
                  <c:v>2.185000</c:v>
                </c:pt>
                <c:pt idx="4">
                  <c:v>14.326000</c:v>
                </c:pt>
                <c:pt idx="5">
                  <c:v>6.830000</c:v>
                </c:pt>
                <c:pt idx="6">
                  <c:v>6.230000</c:v>
                </c:pt>
                <c:pt idx="7">
                  <c:v>6.920000</c:v>
                </c:pt>
                <c:pt idx="8">
                  <c:v>17.020000</c:v>
                </c:pt>
                <c:pt idx="9">
                  <c:v>20.150000</c:v>
                </c:pt>
                <c:pt idx="10">
                  <c:v>10.260000</c:v>
                </c:pt>
                <c:pt idx="11">
                  <c:v>7.490000</c:v>
                </c:pt>
                <c:pt idx="12">
                  <c:v>3.850000</c:v>
                </c:pt>
                <c:pt idx="13">
                  <c:v>2.550000</c:v>
                </c:pt>
                <c:pt idx="14">
                  <c:v>0.870000</c:v>
                </c:pt>
                <c:pt idx="15">
                  <c:v>0.290000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3686"/>
          <c:y val="0.304593"/>
          <c:w val="0.0631401"/>
          <c:h val="0.35849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2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63713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Balkonzimmer</c:v>
                </c:pt>
              </c:strCache>
            </c:strRef>
          </c:tx>
          <c:spPr>
            <a:solidFill>
              <a:srgbClr val="FFED0B"/>
            </a:solidFill>
            <a:ln w="9525" cap="flat">
              <a:solidFill>
                <a:srgbClr val="CBCBCB"/>
              </a:solidFill>
              <a:prstDash val="solid"/>
              <a:miter lim="400000"/>
            </a:ln>
            <a:effectLst/>
          </c:spPr>
          <c:explosion val="0"/>
          <c:dPt>
            <c:idx val="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2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3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4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6"/>
            <c:explosion val="0"/>
            <c:spPr>
              <a:solidFill>
                <a:srgbClr val="263399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7"/>
            <c:explosion val="0"/>
            <c:spPr>
              <a:solidFill>
                <a:srgbClr val="263399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8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9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2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3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4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5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 lvl="0">
                  <a:defRPr b="0" i="0" strike="noStrike" sz="20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20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0.000000</c:v>
                </c:pt>
                <c:pt idx="1">
                  <c:v>0.055270</c:v>
                </c:pt>
                <c:pt idx="2">
                  <c:v>0.973730</c:v>
                </c:pt>
                <c:pt idx="3">
                  <c:v>2.185000</c:v>
                </c:pt>
                <c:pt idx="4">
                  <c:v>14.326000</c:v>
                </c:pt>
                <c:pt idx="5">
                  <c:v>6.830000</c:v>
                </c:pt>
                <c:pt idx="6">
                  <c:v>6.230000</c:v>
                </c:pt>
                <c:pt idx="7">
                  <c:v>6.920000</c:v>
                </c:pt>
                <c:pt idx="8">
                  <c:v>17.020000</c:v>
                </c:pt>
                <c:pt idx="9">
                  <c:v>20.150000</c:v>
                </c:pt>
                <c:pt idx="10">
                  <c:v>10.260000</c:v>
                </c:pt>
                <c:pt idx="11">
                  <c:v>7.490000</c:v>
                </c:pt>
                <c:pt idx="12">
                  <c:v>3.850000</c:v>
                </c:pt>
                <c:pt idx="13">
                  <c:v>2.550000</c:v>
                </c:pt>
                <c:pt idx="14">
                  <c:v>0.870000</c:v>
                </c:pt>
                <c:pt idx="15">
                  <c:v>0.290000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3686"/>
          <c:y val="0.304593"/>
          <c:w val="0.0631401"/>
          <c:h val="0.35849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2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63713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Balkonzimmer</c:v>
                </c:pt>
              </c:strCache>
            </c:strRef>
          </c:tx>
          <c:spPr>
            <a:solidFill>
              <a:srgbClr val="FFED0B"/>
            </a:solidFill>
            <a:ln w="9525" cap="flat">
              <a:solidFill>
                <a:srgbClr val="CBCBCB"/>
              </a:solidFill>
              <a:prstDash val="solid"/>
              <a:miter lim="400000"/>
            </a:ln>
            <a:effectLst/>
          </c:spPr>
          <c:explosion val="0"/>
          <c:dPt>
            <c:idx val="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2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3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4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5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6"/>
            <c:explosion val="0"/>
            <c:spPr>
              <a:solidFill>
                <a:srgbClr val="FFED0B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7"/>
            <c:explosion val="0"/>
            <c:spPr>
              <a:solidFill>
                <a:srgbClr val="FFED0B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8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9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2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3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4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5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 lvl="0">
                  <a:defRPr b="0" i="0" strike="noStrike" sz="20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20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0.000000</c:v>
                </c:pt>
                <c:pt idx="1">
                  <c:v>0.055270</c:v>
                </c:pt>
                <c:pt idx="2">
                  <c:v>0.973730</c:v>
                </c:pt>
                <c:pt idx="3">
                  <c:v>2.185000</c:v>
                </c:pt>
                <c:pt idx="4">
                  <c:v>14.326000</c:v>
                </c:pt>
                <c:pt idx="5">
                  <c:v>6.830000</c:v>
                </c:pt>
                <c:pt idx="6">
                  <c:v>6.230000</c:v>
                </c:pt>
                <c:pt idx="7">
                  <c:v>6.920000</c:v>
                </c:pt>
                <c:pt idx="8">
                  <c:v>17.020000</c:v>
                </c:pt>
                <c:pt idx="9">
                  <c:v>20.150000</c:v>
                </c:pt>
                <c:pt idx="10">
                  <c:v>10.260000</c:v>
                </c:pt>
                <c:pt idx="11">
                  <c:v>7.490000</c:v>
                </c:pt>
                <c:pt idx="12">
                  <c:v>3.850000</c:v>
                </c:pt>
                <c:pt idx="13">
                  <c:v>2.550000</c:v>
                </c:pt>
                <c:pt idx="14">
                  <c:v>0.870000</c:v>
                </c:pt>
                <c:pt idx="15">
                  <c:v>0.290000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3686"/>
          <c:y val="0.304593"/>
          <c:w val="0.0631401"/>
          <c:h val="0.35849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2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63713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Balkonzimmer</c:v>
                </c:pt>
              </c:strCache>
            </c:strRef>
          </c:tx>
          <c:spPr>
            <a:solidFill>
              <a:srgbClr val="FFED0B"/>
            </a:solidFill>
            <a:ln w="9525" cap="flat">
              <a:solidFill>
                <a:srgbClr val="CBCBCB"/>
              </a:solidFill>
              <a:prstDash val="solid"/>
              <a:miter lim="400000"/>
            </a:ln>
            <a:effectLst/>
          </c:spPr>
          <c:explosion val="0"/>
          <c:dPt>
            <c:idx val="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2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3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4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5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6"/>
            <c:explosion val="0"/>
            <c:spPr>
              <a:solidFill>
                <a:srgbClr val="FFED0B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7"/>
            <c:explosion val="0"/>
            <c:spPr>
              <a:solidFill>
                <a:srgbClr val="FFED0B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8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9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0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1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2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3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4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5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 lvl="0">
                  <a:defRPr b="0" i="0" strike="noStrike" sz="20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20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0.000000</c:v>
                </c:pt>
                <c:pt idx="1">
                  <c:v>0.055270</c:v>
                </c:pt>
                <c:pt idx="2">
                  <c:v>0.973730</c:v>
                </c:pt>
                <c:pt idx="3">
                  <c:v>2.185000</c:v>
                </c:pt>
                <c:pt idx="4">
                  <c:v>14.326000</c:v>
                </c:pt>
                <c:pt idx="5">
                  <c:v>6.830000</c:v>
                </c:pt>
                <c:pt idx="6">
                  <c:v>6.230000</c:v>
                </c:pt>
                <c:pt idx="7">
                  <c:v>6.920000</c:v>
                </c:pt>
                <c:pt idx="8">
                  <c:v>17.020000</c:v>
                </c:pt>
                <c:pt idx="9">
                  <c:v>20.150000</c:v>
                </c:pt>
                <c:pt idx="10">
                  <c:v>10.260000</c:v>
                </c:pt>
                <c:pt idx="11">
                  <c:v>7.490000</c:v>
                </c:pt>
                <c:pt idx="12">
                  <c:v>3.850000</c:v>
                </c:pt>
                <c:pt idx="13">
                  <c:v>2.550000</c:v>
                </c:pt>
                <c:pt idx="14">
                  <c:v>0.870000</c:v>
                </c:pt>
                <c:pt idx="15">
                  <c:v>0.290000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3686"/>
          <c:y val="0.304593"/>
          <c:w val="0.0631401"/>
          <c:h val="0.35849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2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63713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Balkonzimmer</c:v>
                </c:pt>
              </c:strCache>
            </c:strRef>
          </c:tx>
          <c:spPr>
            <a:solidFill>
              <a:srgbClr val="263399"/>
            </a:solidFill>
            <a:ln w="9525" cap="flat">
              <a:solidFill>
                <a:srgbClr val="CBCBCB"/>
              </a:solidFill>
              <a:prstDash val="solid"/>
              <a:miter lim="400000"/>
            </a:ln>
            <a:effectLst/>
          </c:spPr>
          <c:explosion val="0"/>
          <c:dPt>
            <c:idx val="0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2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3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6"/>
            <c:explosion val="0"/>
            <c:spPr>
              <a:solidFill>
                <a:srgbClr val="FFED0B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7"/>
            <c:explosion val="0"/>
            <c:spPr>
              <a:solidFill>
                <a:srgbClr val="FFED0B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8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9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1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2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3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 lvl="0">
                  <a:defRPr b="0" i="0" strike="noStrike" sz="20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20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0.000000</c:v>
                </c:pt>
                <c:pt idx="1">
                  <c:v>0.055270</c:v>
                </c:pt>
                <c:pt idx="2">
                  <c:v>0.973730</c:v>
                </c:pt>
                <c:pt idx="3">
                  <c:v>2.185000</c:v>
                </c:pt>
                <c:pt idx="4">
                  <c:v>14.326000</c:v>
                </c:pt>
                <c:pt idx="5">
                  <c:v>6.830000</c:v>
                </c:pt>
                <c:pt idx="6">
                  <c:v>6.230000</c:v>
                </c:pt>
                <c:pt idx="7">
                  <c:v>6.920000</c:v>
                </c:pt>
                <c:pt idx="8">
                  <c:v>17.020000</c:v>
                </c:pt>
                <c:pt idx="9">
                  <c:v>20.150000</c:v>
                </c:pt>
                <c:pt idx="10">
                  <c:v>10.260000</c:v>
                </c:pt>
                <c:pt idx="11">
                  <c:v>7.490000</c:v>
                </c:pt>
                <c:pt idx="12">
                  <c:v>3.850000</c:v>
                </c:pt>
                <c:pt idx="13">
                  <c:v>2.550000</c:v>
                </c:pt>
                <c:pt idx="14">
                  <c:v>0.870000</c:v>
                </c:pt>
                <c:pt idx="15">
                  <c:v>0.290000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3686"/>
          <c:y val="0.304593"/>
          <c:w val="0.0631401"/>
          <c:h val="0.35849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2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63713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Balkonzimmer</c:v>
                </c:pt>
              </c:strCache>
            </c:strRef>
          </c:tx>
          <c:spPr>
            <a:solidFill>
              <a:srgbClr val="263399"/>
            </a:solidFill>
            <a:ln w="9525" cap="flat">
              <a:solidFill>
                <a:srgbClr val="CBCBCB"/>
              </a:solidFill>
              <a:prstDash val="solid"/>
              <a:miter lim="400000"/>
            </a:ln>
            <a:effectLst/>
          </c:spPr>
          <c:explosion val="0"/>
          <c:dPt>
            <c:idx val="0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2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3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6"/>
            <c:explosion val="0"/>
            <c:spPr>
              <a:solidFill>
                <a:srgbClr val="263399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7"/>
            <c:explosion val="0"/>
            <c:spPr>
              <a:solidFill>
                <a:srgbClr val="FFED0B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8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9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2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3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 lvl="0">
                  <a:defRPr b="0" i="0" strike="noStrike" sz="20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20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0.000000</c:v>
                </c:pt>
                <c:pt idx="1">
                  <c:v>0.055270</c:v>
                </c:pt>
                <c:pt idx="2">
                  <c:v>0.973730</c:v>
                </c:pt>
                <c:pt idx="3">
                  <c:v>2.185000</c:v>
                </c:pt>
                <c:pt idx="4">
                  <c:v>14.326000</c:v>
                </c:pt>
                <c:pt idx="5">
                  <c:v>6.830000</c:v>
                </c:pt>
                <c:pt idx="6">
                  <c:v>6.230000</c:v>
                </c:pt>
                <c:pt idx="7">
                  <c:v>6.920000</c:v>
                </c:pt>
                <c:pt idx="8">
                  <c:v>17.020000</c:v>
                </c:pt>
                <c:pt idx="9">
                  <c:v>20.150000</c:v>
                </c:pt>
                <c:pt idx="10">
                  <c:v>10.260000</c:v>
                </c:pt>
                <c:pt idx="11">
                  <c:v>7.490000</c:v>
                </c:pt>
                <c:pt idx="12">
                  <c:v>3.850000</c:v>
                </c:pt>
                <c:pt idx="13">
                  <c:v>2.550000</c:v>
                </c:pt>
                <c:pt idx="14">
                  <c:v>0.870000</c:v>
                </c:pt>
                <c:pt idx="15">
                  <c:v>0.290000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3686"/>
          <c:y val="0.304593"/>
          <c:w val="0.0631401"/>
          <c:h val="0.35849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2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63713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Balkonzimmer</c:v>
                </c:pt>
              </c:strCache>
            </c:strRef>
          </c:tx>
          <c:spPr>
            <a:noFill/>
            <a:ln w="9525" cap="flat">
              <a:solidFill>
                <a:srgbClr val="CBCBCB"/>
              </a:solidFill>
              <a:prstDash val="solid"/>
              <a:miter lim="400000"/>
            </a:ln>
            <a:effectLst/>
          </c:spPr>
          <c:explosion val="0"/>
          <c:dPt>
            <c:idx val="0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6"/>
            <c:explosion val="0"/>
            <c:spPr>
              <a:solidFill>
                <a:srgbClr val="263399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7"/>
            <c:explosion val="0"/>
            <c:spPr>
              <a:solidFill>
                <a:srgbClr val="263399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8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9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2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3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4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5"/>
            <c:explosion val="0"/>
            <c:spPr>
              <a:noFill/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 lvl="0">
                  <a:defRPr b="0" i="0" strike="noStrike" sz="20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20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0.000000</c:v>
                </c:pt>
                <c:pt idx="1">
                  <c:v>0.055270</c:v>
                </c:pt>
                <c:pt idx="2">
                  <c:v>0.973730</c:v>
                </c:pt>
                <c:pt idx="3">
                  <c:v>2.185000</c:v>
                </c:pt>
                <c:pt idx="4">
                  <c:v>14.326000</c:v>
                </c:pt>
                <c:pt idx="5">
                  <c:v>6.830000</c:v>
                </c:pt>
                <c:pt idx="6">
                  <c:v>6.230000</c:v>
                </c:pt>
                <c:pt idx="7">
                  <c:v>6.920000</c:v>
                </c:pt>
                <c:pt idx="8">
                  <c:v>17.020000</c:v>
                </c:pt>
                <c:pt idx="9">
                  <c:v>20.150000</c:v>
                </c:pt>
                <c:pt idx="10">
                  <c:v>10.260000</c:v>
                </c:pt>
                <c:pt idx="11">
                  <c:v>7.490000</c:v>
                </c:pt>
                <c:pt idx="12">
                  <c:v>3.850000</c:v>
                </c:pt>
                <c:pt idx="13">
                  <c:v>2.550000</c:v>
                </c:pt>
                <c:pt idx="14">
                  <c:v>0.870000</c:v>
                </c:pt>
                <c:pt idx="15">
                  <c:v>0.290000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3686"/>
          <c:y val="0.304593"/>
          <c:w val="0.0631401"/>
          <c:h val="0.35849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2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63713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Balkonzimmer</c:v>
                </c:pt>
              </c:strCache>
            </c:strRef>
          </c:tx>
          <c:spPr>
            <a:solidFill>
              <a:srgbClr val="263399"/>
            </a:solidFill>
            <a:ln w="9525" cap="flat">
              <a:solidFill>
                <a:srgbClr val="CBCBCB"/>
              </a:solidFill>
              <a:prstDash val="solid"/>
              <a:miter lim="400000"/>
            </a:ln>
            <a:effectLst/>
          </c:spPr>
          <c:explosion val="0"/>
          <c:dPt>
            <c:idx val="0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2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3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6"/>
            <c:explosion val="0"/>
            <c:spPr>
              <a:solidFill>
                <a:srgbClr val="FFEE0B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7"/>
            <c:explosion val="0"/>
            <c:spPr>
              <a:solidFill>
                <a:srgbClr val="FFEE0B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8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9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0"/>
            <c:explosion val="0"/>
            <c:spPr>
              <a:solidFill>
                <a:srgbClr val="FFEE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1"/>
            <c:explosion val="0"/>
            <c:spPr>
              <a:solidFill>
                <a:srgbClr val="FFEE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2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3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4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5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 lvl="0">
                  <a:defRPr b="0" i="0" strike="noStrike" sz="20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20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0.000000</c:v>
                </c:pt>
                <c:pt idx="1">
                  <c:v>0.055270</c:v>
                </c:pt>
                <c:pt idx="2">
                  <c:v>0.973730</c:v>
                </c:pt>
                <c:pt idx="3">
                  <c:v>2.185000</c:v>
                </c:pt>
                <c:pt idx="4">
                  <c:v>14.326000</c:v>
                </c:pt>
                <c:pt idx="5">
                  <c:v>6.830000</c:v>
                </c:pt>
                <c:pt idx="6">
                  <c:v>6.230000</c:v>
                </c:pt>
                <c:pt idx="7">
                  <c:v>6.920000</c:v>
                </c:pt>
                <c:pt idx="8">
                  <c:v>17.020000</c:v>
                </c:pt>
                <c:pt idx="9">
                  <c:v>20.150000</c:v>
                </c:pt>
                <c:pt idx="10">
                  <c:v>10.260000</c:v>
                </c:pt>
                <c:pt idx="11">
                  <c:v>7.490000</c:v>
                </c:pt>
                <c:pt idx="12">
                  <c:v>3.850000</c:v>
                </c:pt>
                <c:pt idx="13">
                  <c:v>2.550000</c:v>
                </c:pt>
                <c:pt idx="14">
                  <c:v>0.870000</c:v>
                </c:pt>
                <c:pt idx="15">
                  <c:v>0.290000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3686"/>
          <c:y val="0.304593"/>
          <c:w val="0.0631401"/>
          <c:h val="0.35849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2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05"/>
          <c:y val="0.005"/>
          <c:w val="0.863713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Menzel, Balkonzimmer</c:v>
                </c:pt>
              </c:strCache>
            </c:strRef>
          </c:tx>
          <c:spPr>
            <a:solidFill>
              <a:srgbClr val="FFED0B"/>
            </a:solidFill>
            <a:ln w="9525" cap="flat">
              <a:solidFill>
                <a:srgbClr val="CBCBCB"/>
              </a:solidFill>
              <a:prstDash val="solid"/>
              <a:miter lim="400000"/>
            </a:ln>
            <a:effectLst/>
          </c:spPr>
          <c:explosion val="0"/>
          <c:dPt>
            <c:idx val="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2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3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4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5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6"/>
            <c:explosion val="0"/>
            <c:spPr>
              <a:solidFill>
                <a:srgbClr val="263399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7"/>
            <c:explosion val="0"/>
            <c:spPr>
              <a:solidFill>
                <a:srgbClr val="263399"/>
              </a:solidFill>
              <a:ln w="9525" cap="flat">
                <a:solidFill>
                  <a:srgbClr val="D2D2D2"/>
                </a:solidFill>
                <a:prstDash val="solid"/>
                <a:miter lim="400000"/>
              </a:ln>
              <a:effectLst/>
            </c:spPr>
          </c:dPt>
          <c:dPt>
            <c:idx val="8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9"/>
            <c:explosion val="0"/>
            <c:spPr>
              <a:solidFill>
                <a:srgbClr val="263399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0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1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2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3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4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Pt>
            <c:idx val="15"/>
            <c:explosion val="0"/>
            <c:spPr>
              <a:solidFill>
                <a:srgbClr val="FFED0B"/>
              </a:solidFill>
              <a:ln w="9525" cap="flat">
                <a:solidFill>
                  <a:srgbClr val="CBCBCB"/>
                </a:solidFill>
                <a:prstDash val="solid"/>
                <a:miter lim="400000"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6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7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8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9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0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1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3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4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5"/>
              <c:numFmt formatCode="0%" sourceLinked="0"/>
              <c:txPr>
                <a:bodyPr/>
                <a:lstStyle/>
                <a:p>
                  <a:pPr lvl="0">
                    <a:def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defRPr>
                  </a:pPr>
                  <a:r>
                    <a:rPr b="0" i="0" strike="noStrike" sz="2000" u="none">
                      <a:solidFill>
                        <a:srgbClr val="000000"/>
                      </a:solidFill>
                      <a:effectLst/>
                      <a:latin typeface="Arial"/>
                    </a:rPr>
                    <a:t/>
                  </a:r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txPr>
              <a:bodyPr/>
              <a:lstStyle/>
              <a:p>
                <a:pPr lvl="0">
                  <a:defRPr b="0" i="0" strike="noStrike" sz="2000" u="none">
                    <a:solidFill>
                      <a:srgbClr val="000000"/>
                    </a:solidFill>
                    <a:effectLst/>
                    <a:latin typeface="Arial"/>
                  </a:defRPr>
                </a:pPr>
                <a:r>
                  <a:rPr b="0" i="0" strike="noStrike" sz="2000" u="none">
                    <a:solidFill>
                      <a:srgbClr val="000000"/>
                    </a:solidFill>
                    <a:effectLst/>
                    <a:latin typeface="Arial"/>
                  </a:rPr>
                  <a:t/>
                </a:r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Sheet1!$B$1:$Q$1</c:f>
              <c:strCach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strCache>
            </c:strRef>
          </c:cat>
          <c:val>
            <c:numRef>
              <c:f>Sheet1!$B$2:$Q$2</c:f>
              <c:numCache>
                <c:ptCount val="16"/>
                <c:pt idx="0">
                  <c:v>0.000000</c:v>
                </c:pt>
                <c:pt idx="1">
                  <c:v>0.055270</c:v>
                </c:pt>
                <c:pt idx="2">
                  <c:v>0.973730</c:v>
                </c:pt>
                <c:pt idx="3">
                  <c:v>2.185000</c:v>
                </c:pt>
                <c:pt idx="4">
                  <c:v>14.326000</c:v>
                </c:pt>
                <c:pt idx="5">
                  <c:v>6.830000</c:v>
                </c:pt>
                <c:pt idx="6">
                  <c:v>6.230000</c:v>
                </c:pt>
                <c:pt idx="7">
                  <c:v>6.920000</c:v>
                </c:pt>
                <c:pt idx="8">
                  <c:v>17.020000</c:v>
                </c:pt>
                <c:pt idx="9">
                  <c:v>20.150000</c:v>
                </c:pt>
                <c:pt idx="10">
                  <c:v>10.260000</c:v>
                </c:pt>
                <c:pt idx="11">
                  <c:v>7.490000</c:v>
                </c:pt>
                <c:pt idx="12">
                  <c:v>3.850000</c:v>
                </c:pt>
                <c:pt idx="13">
                  <c:v>2.550000</c:v>
                </c:pt>
                <c:pt idx="14">
                  <c:v>0.870000</c:v>
                </c:pt>
                <c:pt idx="15">
                  <c:v>0.290000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93686"/>
          <c:y val="0.304593"/>
          <c:w val="0.0631401"/>
          <c:h val="0.35849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b="0" i="0" strike="noStrike" sz="1200" u="none">
              <a:solidFill>
                <a:srgbClr val="000000"/>
              </a:solidFill>
              <a:effectLst/>
              <a:latin typeface="Arial"/>
            </a:defRPr>
          </a:pPr>
        </a:p>
      </c:txPr>
    </c:legend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5" name="Shape 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xfrm>
            <a:off x="1270000" y="0"/>
            <a:ext cx="10464800" cy="4940300"/>
          </a:xfrm>
          <a:prstGeom prst="rect">
            <a:avLst/>
          </a:prstGeom>
        </p:spPr>
        <p:txBody>
          <a:bodyPr lIns="0" tIns="0" rIns="0" bIns="0" anchor="b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xfrm>
            <a:off x="1270000" y="5029200"/>
            <a:ext cx="10464800" cy="47244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200"/>
              <a:t>Textebene 1</a:t>
            </a:r>
            <a:endParaRPr sz="3200"/>
          </a:p>
          <a:p>
            <a:pPr lvl="1">
              <a:defRPr sz="1800"/>
            </a:pPr>
            <a:r>
              <a:rPr sz="3200"/>
              <a:t>Textebene 2</a:t>
            </a:r>
            <a:endParaRPr sz="3200"/>
          </a:p>
          <a:p>
            <a:pPr lvl="2">
              <a:defRPr sz="1800"/>
            </a:pPr>
            <a:r>
              <a:rPr sz="3200"/>
              <a:t>Textebene 3</a:t>
            </a:r>
            <a:endParaRPr sz="3200"/>
          </a:p>
          <a:p>
            <a:pPr lvl="3">
              <a:defRPr sz="1800"/>
            </a:pPr>
            <a:r>
              <a:rPr sz="3200"/>
              <a:t>Textebene 4</a:t>
            </a:r>
            <a:endParaRPr sz="3200"/>
          </a:p>
          <a:p>
            <a:pPr lvl="4">
              <a:defRPr sz="1800"/>
            </a:pPr>
            <a:r>
              <a:rPr sz="32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200"/>
              <a:t>Titeltext</a:t>
            </a:r>
          </a:p>
        </p:txBody>
      </p:sp>
      <p:sp>
        <p:nvSpPr>
          <p:cNvPr id="33" name="Shape 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Textebene 1</a:t>
            </a:r>
            <a:endParaRPr sz="4400"/>
          </a:p>
          <a:p>
            <a:pPr lvl="1">
              <a:defRPr sz="1800"/>
            </a:pPr>
            <a:r>
              <a:rPr sz="4400"/>
              <a:t>Textebene 2</a:t>
            </a:r>
            <a:endParaRPr sz="4400"/>
          </a:p>
          <a:p>
            <a:pPr lvl="2">
              <a:defRPr sz="1800"/>
            </a:pPr>
            <a:r>
              <a:rPr sz="4400"/>
              <a:t>Textebene 3</a:t>
            </a:r>
            <a:endParaRPr sz="4400"/>
          </a:p>
          <a:p>
            <a:pPr lvl="3">
              <a:defRPr sz="1800"/>
            </a:pPr>
            <a:r>
              <a:rPr sz="4400"/>
              <a:t>Textebene 4</a:t>
            </a:r>
            <a:endParaRPr sz="4400"/>
          </a:p>
          <a:p>
            <a:pPr lvl="4">
              <a:defRPr sz="1800"/>
            </a:pPr>
            <a:r>
              <a:rPr sz="44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>
            <p:ph type="title"/>
          </p:nvPr>
        </p:nvSpPr>
        <p:spPr>
          <a:xfrm>
            <a:off x="1270000" y="1841500"/>
            <a:ext cx="10464800" cy="6299200"/>
          </a:xfrm>
          <a:prstGeom prst="rect">
            <a:avLst/>
          </a:prstGeom>
        </p:spPr>
        <p:txBody>
          <a:bodyPr lIns="0" tIns="0" rIns="0" bIns="0" anchor="b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  <p:sp>
        <p:nvSpPr>
          <p:cNvPr id="10" name="Shape 10"/>
          <p:cNvSpPr/>
          <p:nvPr>
            <p:ph type="body" idx="1"/>
          </p:nvPr>
        </p:nvSpPr>
        <p:spPr>
          <a:xfrm>
            <a:off x="1270000" y="8191500"/>
            <a:ext cx="10464800" cy="15621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200"/>
              <a:t>Textebene 1</a:t>
            </a:r>
            <a:endParaRPr sz="3200"/>
          </a:p>
          <a:p>
            <a:pPr lvl="1">
              <a:defRPr sz="1800"/>
            </a:pPr>
            <a:r>
              <a:rPr sz="3200"/>
              <a:t>Textebene 2</a:t>
            </a:r>
            <a:endParaRPr sz="3200"/>
          </a:p>
          <a:p>
            <a:pPr lvl="2">
              <a:defRPr sz="1800"/>
            </a:pPr>
            <a:r>
              <a:rPr sz="3200"/>
              <a:t>Textebene 3</a:t>
            </a:r>
            <a:endParaRPr sz="3200"/>
          </a:p>
          <a:p>
            <a:pPr lvl="3">
              <a:defRPr sz="1800"/>
            </a:pPr>
            <a:r>
              <a:rPr sz="3200"/>
              <a:t>Textebene 4</a:t>
            </a:r>
            <a:endParaRPr sz="3200"/>
          </a:p>
          <a:p>
            <a:pPr lvl="4">
              <a:defRPr sz="1800"/>
            </a:pPr>
            <a:r>
              <a:rPr sz="32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xfrm>
            <a:off x="952500" y="0"/>
            <a:ext cx="5334000" cy="4622800"/>
          </a:xfrm>
          <a:prstGeom prst="rect">
            <a:avLst/>
          </a:prstGeom>
        </p:spPr>
        <p:txBody>
          <a:bodyPr lIns="0" tIns="0" rIns="0" bIns="0" anchor="b">
            <a:normAutofit fontScale="100000" lnSpcReduction="0"/>
          </a:bodyPr>
          <a:lstStyle>
            <a:lvl1pPr defTabSz="584200">
              <a:defRPr sz="6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6000"/>
              <a:t>Titeltext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952500" y="4762500"/>
            <a:ext cx="5334000" cy="49911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defTabSz="584200">
              <a:spcBef>
                <a:spcPts val="0"/>
              </a:spcBef>
              <a:defRPr sz="32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200"/>
              <a:t>Textebene 1</a:t>
            </a:r>
            <a:endParaRPr sz="3200"/>
          </a:p>
          <a:p>
            <a:pPr lvl="1">
              <a:defRPr sz="1800"/>
            </a:pPr>
            <a:r>
              <a:rPr sz="3200"/>
              <a:t>Textebene 2</a:t>
            </a:r>
            <a:endParaRPr sz="3200"/>
          </a:p>
          <a:p>
            <a:pPr lvl="2">
              <a:defRPr sz="1800"/>
            </a:pPr>
            <a:r>
              <a:rPr sz="3200"/>
              <a:t>Textebene 3</a:t>
            </a:r>
            <a:endParaRPr sz="3200"/>
          </a:p>
          <a:p>
            <a:pPr lvl="3">
              <a:defRPr sz="1800"/>
            </a:pPr>
            <a:r>
              <a:rPr sz="3200"/>
              <a:t>Textebene 4</a:t>
            </a:r>
            <a:endParaRPr sz="3200"/>
          </a:p>
          <a:p>
            <a:pPr lvl="4">
              <a:defRPr sz="1800"/>
            </a:pPr>
            <a:r>
              <a:rPr sz="32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title"/>
          </p:nvPr>
        </p:nvSpPr>
        <p:spPr>
          <a:xfrm>
            <a:off x="952500" y="0"/>
            <a:ext cx="11099800" cy="30480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  <p:sp>
        <p:nvSpPr>
          <p:cNvPr id="20" name="Shape 20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</p:spPr>
        <p:txBody>
          <a:bodyPr lIns="0" tIns="0" rIns="0" bIns="0" anchor="ctr">
            <a:normAutofit fontScale="100000" lnSpcReduction="0"/>
          </a:bodyPr>
          <a:lstStyle>
            <a:lvl1pPr marL="444500" indent="-444500" algn="l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889000" indent="-444500" algn="l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333500" indent="-444500" algn="l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778000" indent="-444500" algn="l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222500" indent="-444500" algn="l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600"/>
              <a:t>Textebene 1</a:t>
            </a:r>
            <a:endParaRPr sz="3600"/>
          </a:p>
          <a:p>
            <a:pPr lvl="1">
              <a:defRPr sz="1800"/>
            </a:pPr>
            <a:r>
              <a:rPr sz="3600"/>
              <a:t>Textebene 2</a:t>
            </a:r>
            <a:endParaRPr sz="3600"/>
          </a:p>
          <a:p>
            <a:pPr lvl="2">
              <a:defRPr sz="1800"/>
            </a:pPr>
            <a:r>
              <a:rPr sz="3600"/>
              <a:t>Textebene 3</a:t>
            </a:r>
            <a:endParaRPr sz="3600"/>
          </a:p>
          <a:p>
            <a:pPr lvl="3">
              <a:defRPr sz="1800"/>
            </a:pPr>
            <a:r>
              <a:rPr sz="3600"/>
              <a:t>Textebene 4</a:t>
            </a:r>
            <a:endParaRPr sz="3600"/>
          </a:p>
          <a:p>
            <a:pPr lvl="4">
              <a:defRPr sz="1800"/>
            </a:pPr>
            <a:r>
              <a:rPr sz="36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, Aufzählung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 defTabSz="584200">
              <a:defRPr sz="80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/>
            </a:pPr>
            <a:r>
              <a:rPr sz="8000"/>
              <a:t>Titeltext</a:t>
            </a:r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 lIns="0" tIns="0" rIns="0" bIns="0" anchor="ctr">
            <a:normAutofit fontScale="100000" lnSpcReduction="0"/>
          </a:bodyPr>
          <a:lstStyle>
            <a:lvl1pPr marL="342900" indent="-342900" algn="l" defTabSz="584200">
              <a:spcBef>
                <a:spcPts val="3200"/>
              </a:spcBef>
              <a:buSzPct val="75000"/>
              <a:buChar char="•"/>
              <a:defRPr sz="28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685800" indent="-342900" algn="l" defTabSz="584200">
              <a:spcBef>
                <a:spcPts val="3200"/>
              </a:spcBef>
              <a:buSzPct val="75000"/>
              <a:buChar char="•"/>
              <a:defRPr sz="28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028700" indent="-342900" algn="l" defTabSz="584200">
              <a:spcBef>
                <a:spcPts val="3200"/>
              </a:spcBef>
              <a:buSzPct val="75000"/>
              <a:buChar char="•"/>
              <a:defRPr sz="28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371600" indent="-342900" algn="l" defTabSz="584200">
              <a:spcBef>
                <a:spcPts val="3200"/>
              </a:spcBef>
              <a:buSzPct val="75000"/>
              <a:buChar char="•"/>
              <a:defRPr sz="28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1714500" indent="-342900" algn="l" defTabSz="584200">
              <a:spcBef>
                <a:spcPts val="3200"/>
              </a:spcBef>
              <a:buSzPct val="75000"/>
              <a:buChar char="•"/>
              <a:defRPr sz="28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2800"/>
              <a:t>Textebene 1</a:t>
            </a:r>
            <a:endParaRPr sz="2800"/>
          </a:p>
          <a:p>
            <a:pPr lvl="1">
              <a:defRPr sz="1800"/>
            </a:pPr>
            <a:r>
              <a:rPr sz="2800"/>
              <a:t>Textebene 2</a:t>
            </a:r>
            <a:endParaRPr sz="2800"/>
          </a:p>
          <a:p>
            <a:pPr lvl="2">
              <a:defRPr sz="1800"/>
            </a:pPr>
            <a:r>
              <a:rPr sz="2800"/>
              <a:t>Textebene 3</a:t>
            </a:r>
            <a:endParaRPr sz="2800"/>
          </a:p>
          <a:p>
            <a:pPr lvl="3">
              <a:defRPr sz="1800"/>
            </a:pPr>
            <a:r>
              <a:rPr sz="2800"/>
              <a:t>Textebene 4</a:t>
            </a:r>
            <a:endParaRPr sz="2800"/>
          </a:p>
          <a:p>
            <a:pPr lvl="4">
              <a:defRPr sz="1800"/>
            </a:pPr>
            <a:r>
              <a:rPr sz="28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 lIns="0" tIns="0" rIns="0" bIns="0" anchor="ctr">
            <a:normAutofit fontScale="100000" lnSpcReduction="0"/>
          </a:bodyPr>
          <a:lstStyle>
            <a:lvl1pPr marL="444500" indent="-444500" algn="l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889000" indent="-444500" algn="l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333500" indent="-444500" algn="l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778000" indent="-444500" algn="l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222500" indent="-444500" algn="l" defTabSz="584200">
              <a:spcBef>
                <a:spcPts val="4200"/>
              </a:spcBef>
              <a:buSzPct val="75000"/>
              <a:buChar char="•"/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600"/>
              <a:t>Textebene 1</a:t>
            </a:r>
            <a:endParaRPr sz="3600"/>
          </a:p>
          <a:p>
            <a:pPr lvl="1">
              <a:defRPr sz="1800"/>
            </a:pPr>
            <a:r>
              <a:rPr sz="3600"/>
              <a:t>Textebene 2</a:t>
            </a:r>
            <a:endParaRPr sz="3600"/>
          </a:p>
          <a:p>
            <a:pPr lvl="2">
              <a:defRPr sz="1800"/>
            </a:pPr>
            <a:r>
              <a:rPr sz="3600"/>
              <a:t>Textebene 3</a:t>
            </a:r>
            <a:endParaRPr sz="3600"/>
          </a:p>
          <a:p>
            <a:pPr lvl="3">
              <a:defRPr sz="1800"/>
            </a:pPr>
            <a:r>
              <a:rPr sz="3600"/>
              <a:t>Textebene 4</a:t>
            </a:r>
            <a:endParaRPr sz="3600"/>
          </a:p>
          <a:p>
            <a:pPr lvl="4">
              <a:defRPr sz="1800"/>
            </a:pPr>
            <a:r>
              <a:rPr sz="3600"/>
              <a:t>Textebene 5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sldNum" sz="quarter" idx="2"/>
          </p:nvPr>
        </p:nvSpPr>
        <p:spPr>
          <a:xfrm>
            <a:off x="9320107" y="8886613"/>
            <a:ext cx="2709336" cy="389266"/>
          </a:xfrm>
          <a:prstGeom prst="rect">
            <a:avLst/>
          </a:prstGeom>
          <a:ln w="12700">
            <a:miter lim="400000"/>
          </a:ln>
        </p:spPr>
        <p:txBody>
          <a:bodyPr lIns="65022" tIns="65022" rIns="65022" bIns="65022">
            <a:spAutoFit/>
          </a:bodyPr>
          <a:lstStyle>
            <a:lvl1pPr algn="r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/>
          </a:p>
        </p:txBody>
      </p:sp>
      <p:sp>
        <p:nvSpPr>
          <p:cNvPr id="3" name="Shape 3"/>
          <p:cNvSpPr/>
          <p:nvPr>
            <p:ph type="title"/>
          </p:nvPr>
        </p:nvSpPr>
        <p:spPr>
          <a:xfrm>
            <a:off x="975358" y="2623535"/>
            <a:ext cx="11054083" cy="2903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 anchor="ctr"/>
          <a:lstStyle/>
          <a:p>
            <a:pPr lvl="0">
              <a:defRPr sz="1800"/>
            </a:pPr>
            <a:r>
              <a:rPr sz="6200"/>
              <a:t>Titeltext</a:t>
            </a:r>
          </a:p>
        </p:txBody>
      </p:sp>
      <p:sp>
        <p:nvSpPr>
          <p:cNvPr id="4" name="Shape 4"/>
          <p:cNvSpPr/>
          <p:nvPr>
            <p:ph type="body" idx="1"/>
          </p:nvPr>
        </p:nvSpPr>
        <p:spPr>
          <a:xfrm>
            <a:off x="1950717" y="5527040"/>
            <a:ext cx="9103364" cy="4226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/>
          <a:lstStyle/>
          <a:p>
            <a:pPr lvl="0">
              <a:defRPr sz="1800"/>
            </a:pPr>
            <a:r>
              <a:rPr sz="4400"/>
              <a:t>Textebene 1</a:t>
            </a:r>
            <a:endParaRPr sz="4400"/>
          </a:p>
          <a:p>
            <a:pPr lvl="1">
              <a:defRPr sz="1800"/>
            </a:pPr>
            <a:r>
              <a:rPr sz="4400"/>
              <a:t>Textebene 2</a:t>
            </a:r>
            <a:endParaRPr sz="4400"/>
          </a:p>
          <a:p>
            <a:pPr lvl="2">
              <a:defRPr sz="1800"/>
            </a:pPr>
            <a:r>
              <a:rPr sz="4400"/>
              <a:t>Textebene 3</a:t>
            </a:r>
            <a:endParaRPr sz="4400"/>
          </a:p>
          <a:p>
            <a:pPr lvl="3">
              <a:defRPr sz="1800"/>
            </a:pPr>
            <a:r>
              <a:rPr sz="4400"/>
              <a:t>Textebene 4</a:t>
            </a:r>
            <a:endParaRPr sz="4400"/>
          </a:p>
          <a:p>
            <a:pPr lvl="4">
              <a:defRPr sz="1800"/>
            </a:pPr>
            <a:r>
              <a:rPr sz="4400"/>
              <a:t>Textebene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spd="med" advClick="1"/>
  <p:txStyles>
    <p:titleStyle>
      <a:lvl1pPr algn="ctr">
        <a:defRPr sz="6200">
          <a:latin typeface="Arial"/>
          <a:ea typeface="Arial"/>
          <a:cs typeface="Arial"/>
          <a:sym typeface="Arial"/>
        </a:defRPr>
      </a:lvl1pPr>
      <a:lvl2pPr algn="ctr">
        <a:defRPr sz="6200">
          <a:latin typeface="Arial"/>
          <a:ea typeface="Arial"/>
          <a:cs typeface="Arial"/>
          <a:sym typeface="Arial"/>
        </a:defRPr>
      </a:lvl2pPr>
      <a:lvl3pPr algn="ctr">
        <a:defRPr sz="6200">
          <a:latin typeface="Arial"/>
          <a:ea typeface="Arial"/>
          <a:cs typeface="Arial"/>
          <a:sym typeface="Arial"/>
        </a:defRPr>
      </a:lvl3pPr>
      <a:lvl4pPr algn="ctr">
        <a:defRPr sz="6200">
          <a:latin typeface="Arial"/>
          <a:ea typeface="Arial"/>
          <a:cs typeface="Arial"/>
          <a:sym typeface="Arial"/>
        </a:defRPr>
      </a:lvl4pPr>
      <a:lvl5pPr algn="ctr">
        <a:defRPr sz="6200">
          <a:latin typeface="Arial"/>
          <a:ea typeface="Arial"/>
          <a:cs typeface="Arial"/>
          <a:sym typeface="Arial"/>
        </a:defRPr>
      </a:lvl5pPr>
      <a:lvl6pPr algn="ctr">
        <a:defRPr sz="6200">
          <a:latin typeface="Arial"/>
          <a:ea typeface="Arial"/>
          <a:cs typeface="Arial"/>
          <a:sym typeface="Arial"/>
        </a:defRPr>
      </a:lvl6pPr>
      <a:lvl7pPr algn="ctr">
        <a:defRPr sz="6200">
          <a:latin typeface="Arial"/>
          <a:ea typeface="Arial"/>
          <a:cs typeface="Arial"/>
          <a:sym typeface="Arial"/>
        </a:defRPr>
      </a:lvl7pPr>
      <a:lvl8pPr algn="ctr">
        <a:defRPr sz="6200">
          <a:latin typeface="Arial"/>
          <a:ea typeface="Arial"/>
          <a:cs typeface="Arial"/>
          <a:sym typeface="Arial"/>
        </a:defRPr>
      </a:lvl8pPr>
      <a:lvl9pPr algn="ctr">
        <a:defRPr sz="6200">
          <a:latin typeface="Arial"/>
          <a:ea typeface="Arial"/>
          <a:cs typeface="Arial"/>
          <a:sym typeface="Arial"/>
        </a:defRPr>
      </a:lvl9pPr>
    </p:titleStyle>
    <p:bodyStyle>
      <a:lvl1pPr algn="ctr">
        <a:spcBef>
          <a:spcPts val="700"/>
        </a:spcBef>
        <a:defRPr sz="4400">
          <a:latin typeface="Arial"/>
          <a:ea typeface="Arial"/>
          <a:cs typeface="Arial"/>
          <a:sym typeface="Arial"/>
        </a:defRPr>
      </a:lvl1pPr>
      <a:lvl2pPr algn="ctr">
        <a:spcBef>
          <a:spcPts val="700"/>
        </a:spcBef>
        <a:defRPr sz="4400">
          <a:latin typeface="Arial"/>
          <a:ea typeface="Arial"/>
          <a:cs typeface="Arial"/>
          <a:sym typeface="Arial"/>
        </a:defRPr>
      </a:lvl2pPr>
      <a:lvl3pPr algn="ctr">
        <a:spcBef>
          <a:spcPts val="700"/>
        </a:spcBef>
        <a:defRPr sz="4400">
          <a:latin typeface="Arial"/>
          <a:ea typeface="Arial"/>
          <a:cs typeface="Arial"/>
          <a:sym typeface="Arial"/>
        </a:defRPr>
      </a:lvl3pPr>
      <a:lvl4pPr algn="ctr">
        <a:spcBef>
          <a:spcPts val="700"/>
        </a:spcBef>
        <a:defRPr sz="4400">
          <a:latin typeface="Arial"/>
          <a:ea typeface="Arial"/>
          <a:cs typeface="Arial"/>
          <a:sym typeface="Arial"/>
        </a:defRPr>
      </a:lvl4pPr>
      <a:lvl5pPr algn="ctr">
        <a:spcBef>
          <a:spcPts val="700"/>
        </a:spcBef>
        <a:defRPr sz="4400">
          <a:latin typeface="Arial"/>
          <a:ea typeface="Arial"/>
          <a:cs typeface="Arial"/>
          <a:sym typeface="Arial"/>
        </a:defRPr>
      </a:lvl5pPr>
      <a:lvl6pPr algn="ctr">
        <a:spcBef>
          <a:spcPts val="700"/>
        </a:spcBef>
        <a:defRPr sz="4400">
          <a:latin typeface="Arial"/>
          <a:ea typeface="Arial"/>
          <a:cs typeface="Arial"/>
          <a:sym typeface="Arial"/>
        </a:defRPr>
      </a:lvl6pPr>
      <a:lvl7pPr algn="ctr">
        <a:spcBef>
          <a:spcPts val="700"/>
        </a:spcBef>
        <a:defRPr sz="4400">
          <a:latin typeface="Arial"/>
          <a:ea typeface="Arial"/>
          <a:cs typeface="Arial"/>
          <a:sym typeface="Arial"/>
        </a:defRPr>
      </a:lvl7pPr>
      <a:lvl8pPr algn="ctr">
        <a:spcBef>
          <a:spcPts val="700"/>
        </a:spcBef>
        <a:defRPr sz="4400">
          <a:latin typeface="Arial"/>
          <a:ea typeface="Arial"/>
          <a:cs typeface="Arial"/>
          <a:sym typeface="Arial"/>
        </a:defRPr>
      </a:lvl8pPr>
      <a:lvl9pPr algn="ctr">
        <a:spcBef>
          <a:spcPts val="700"/>
        </a:spcBef>
        <a:defRPr sz="4400">
          <a:latin typeface="Arial"/>
          <a:ea typeface="Arial"/>
          <a:cs typeface="Arial"/>
          <a:sym typeface="Arial"/>
        </a:defRPr>
      </a:lvl9pPr>
    </p:bodyStyle>
    <p:otherStyle>
      <a:lvl1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>
        <a:defRPr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0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4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5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7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8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9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1623932" y="8848718"/>
            <a:ext cx="10076388" cy="655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/>
          <a:p>
            <a:pPr lvl="0" algn="l" defTabSz="914400">
              <a:defRPr sz="1800"/>
            </a:pPr>
            <a:r>
              <a:rPr>
                <a:latin typeface="Arial"/>
                <a:ea typeface="Arial"/>
                <a:cs typeface="Arial"/>
                <a:sym typeface="Arial"/>
              </a:rPr>
              <a:t>Diagramm der Farbwerte (Lab-Farbraum, 16 Farbklassen-Modell), Adolph Menzel, </a:t>
            </a:r>
            <a:r>
              <a:rPr i="1">
                <a:latin typeface="Arial"/>
                <a:ea typeface="Arial"/>
                <a:cs typeface="Arial"/>
                <a:sym typeface="Arial"/>
              </a:rPr>
              <a:t>Balkonzimmer</a:t>
            </a:r>
            <a:r>
              <a:rPr>
                <a:latin typeface="Arial"/>
                <a:ea typeface="Arial"/>
                <a:cs typeface="Arial"/>
                <a:sym typeface="Arial"/>
              </a:rPr>
              <a:t> </a:t>
            </a:r>
            <a:br>
              <a:rPr>
                <a:latin typeface="Arial"/>
                <a:ea typeface="Arial"/>
                <a:cs typeface="Arial"/>
                <a:sym typeface="Arial"/>
              </a:rPr>
            </a:br>
            <a:r>
              <a:rPr>
                <a:latin typeface="Arial"/>
                <a:ea typeface="Arial"/>
                <a:cs typeface="Arial"/>
                <a:sym typeface="Arial"/>
              </a:rPr>
              <a:t>    Goldene Relationen (1,61): 100% / gelbes Segment und gelbes Segment / blaues Segment </a:t>
            </a:r>
          </a:p>
        </p:txBody>
      </p:sp>
      <p:graphicFrame>
        <p:nvGraphicFramePr>
          <p:cNvPr id="38" name="Chart 38"/>
          <p:cNvGraphicFramePr/>
          <p:nvPr/>
        </p:nvGraphicFramePr>
        <p:xfrm>
          <a:off x="2192334" y="757533"/>
          <a:ext cx="9252436" cy="799144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>
            <a:off x="3243719" y="8946643"/>
            <a:ext cx="6484313" cy="389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Farbsummenrelationen: 50% (gelb), 50% (blau)</a:t>
            </a:r>
          </a:p>
        </p:txBody>
      </p:sp>
      <p:graphicFrame>
        <p:nvGraphicFramePr>
          <p:cNvPr id="72" name="Chart 72"/>
          <p:cNvGraphicFramePr/>
          <p:nvPr/>
        </p:nvGraphicFramePr>
        <p:xfrm>
          <a:off x="2192334" y="757533"/>
          <a:ext cx="9252436" cy="799144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3" name="Shape 73"/>
          <p:cNvSpPr/>
          <p:nvPr/>
        </p:nvSpPr>
        <p:spPr>
          <a:xfrm>
            <a:off x="3998694" y="5521888"/>
            <a:ext cx="1168785" cy="360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  <p:sp>
        <p:nvSpPr>
          <p:cNvPr id="74" name="Shape 74"/>
          <p:cNvSpPr/>
          <p:nvPr/>
        </p:nvSpPr>
        <p:spPr>
          <a:xfrm>
            <a:off x="5998869" y="6639489"/>
            <a:ext cx="1359434" cy="360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 2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1694319" y="8946643"/>
            <a:ext cx="10076386" cy="389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Relationen (1,61): 100% / gelbes Segment und gelbes Segment / blaues Segment </a:t>
            </a:r>
          </a:p>
        </p:txBody>
      </p:sp>
      <p:graphicFrame>
        <p:nvGraphicFramePr>
          <p:cNvPr id="41" name="Chart 41"/>
          <p:cNvGraphicFramePr/>
          <p:nvPr/>
        </p:nvGraphicFramePr>
        <p:xfrm>
          <a:off x="2192334" y="757533"/>
          <a:ext cx="9252436" cy="799144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2" name="Shape 42"/>
          <p:cNvSpPr/>
          <p:nvPr/>
        </p:nvSpPr>
        <p:spPr>
          <a:xfrm>
            <a:off x="3998694" y="5521888"/>
            <a:ext cx="1168785" cy="360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1694319" y="8946643"/>
            <a:ext cx="10076386" cy="389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Relationen (1,61): 100% / gelbes Segment und gelbes Segment / blaues Segment </a:t>
            </a:r>
          </a:p>
        </p:txBody>
      </p:sp>
      <p:graphicFrame>
        <p:nvGraphicFramePr>
          <p:cNvPr id="45" name="Chart 45"/>
          <p:cNvGraphicFramePr/>
          <p:nvPr/>
        </p:nvGraphicFramePr>
        <p:xfrm>
          <a:off x="2192334" y="757533"/>
          <a:ext cx="9252436" cy="799144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6" name="Shape 46"/>
          <p:cNvSpPr/>
          <p:nvPr/>
        </p:nvSpPr>
        <p:spPr>
          <a:xfrm>
            <a:off x="4621506" y="6015168"/>
            <a:ext cx="1727784" cy="360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Modalwert-Paar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1694319" y="8946643"/>
            <a:ext cx="10076386" cy="389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Relationen (1,61): 100% / gelbes Segment und gelbes Segment / blaues Segment </a:t>
            </a:r>
          </a:p>
        </p:txBody>
      </p:sp>
      <p:graphicFrame>
        <p:nvGraphicFramePr>
          <p:cNvPr id="49" name="Chart 49"/>
          <p:cNvGraphicFramePr/>
          <p:nvPr/>
        </p:nvGraphicFramePr>
        <p:xfrm>
          <a:off x="2192334" y="757533"/>
          <a:ext cx="9252436" cy="799144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0" name="Shape 50"/>
          <p:cNvSpPr/>
          <p:nvPr/>
        </p:nvSpPr>
        <p:spPr>
          <a:xfrm>
            <a:off x="3998694" y="5521888"/>
            <a:ext cx="1168785" cy="360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  <p:sp>
        <p:nvSpPr>
          <p:cNvPr id="51" name="Shape 51"/>
          <p:cNvSpPr/>
          <p:nvPr/>
        </p:nvSpPr>
        <p:spPr>
          <a:xfrm>
            <a:off x="6052793" y="6586333"/>
            <a:ext cx="1359435" cy="360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 2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1694319" y="8946643"/>
            <a:ext cx="10076386" cy="389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Relationen (1,61): 100% / gelbes Segment und gelbes Segment / blaues Segment </a:t>
            </a:r>
          </a:p>
        </p:txBody>
      </p:sp>
      <p:graphicFrame>
        <p:nvGraphicFramePr>
          <p:cNvPr id="54" name="Chart 54"/>
          <p:cNvGraphicFramePr/>
          <p:nvPr/>
        </p:nvGraphicFramePr>
        <p:xfrm>
          <a:off x="2192334" y="757533"/>
          <a:ext cx="9252436" cy="799144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1694319" y="8946643"/>
            <a:ext cx="10076386" cy="389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Relationen (1,61): 100% / gelbes Segment und gelbes Segment / blaues Segment </a:t>
            </a:r>
          </a:p>
        </p:txBody>
      </p:sp>
      <p:graphicFrame>
        <p:nvGraphicFramePr>
          <p:cNvPr id="57" name="Chart 57"/>
          <p:cNvGraphicFramePr/>
          <p:nvPr/>
        </p:nvGraphicFramePr>
        <p:xfrm>
          <a:off x="2192334" y="757533"/>
          <a:ext cx="9252436" cy="799144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3015119" y="8946643"/>
            <a:ext cx="6484313" cy="389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Goldene Relation (1,61): gelbes Segment / blaues Segment </a:t>
            </a:r>
          </a:p>
        </p:txBody>
      </p:sp>
      <p:graphicFrame>
        <p:nvGraphicFramePr>
          <p:cNvPr id="60" name="Chart 60"/>
          <p:cNvGraphicFramePr/>
          <p:nvPr/>
        </p:nvGraphicFramePr>
        <p:xfrm>
          <a:off x="2192334" y="757533"/>
          <a:ext cx="9252436" cy="799144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1" name="Shape 61"/>
          <p:cNvSpPr/>
          <p:nvPr/>
        </p:nvSpPr>
        <p:spPr>
          <a:xfrm>
            <a:off x="4621506" y="6015168"/>
            <a:ext cx="1727784" cy="360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Modalwert-Paar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Chart 63"/>
          <p:cNvGraphicFramePr/>
          <p:nvPr/>
        </p:nvGraphicFramePr>
        <p:xfrm>
          <a:off x="2192334" y="757533"/>
          <a:ext cx="9252436" cy="799144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4" name="Shape 64"/>
          <p:cNvSpPr/>
          <p:nvPr/>
        </p:nvSpPr>
        <p:spPr>
          <a:xfrm>
            <a:off x="3243719" y="8946643"/>
            <a:ext cx="6484313" cy="389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Silberne Relation (2,41): blaue Segmente / gelbe Segmente</a:t>
            </a:r>
          </a:p>
        </p:txBody>
      </p:sp>
      <p:sp>
        <p:nvSpPr>
          <p:cNvPr id="65" name="Shape 65"/>
          <p:cNvSpPr/>
          <p:nvPr/>
        </p:nvSpPr>
        <p:spPr>
          <a:xfrm>
            <a:off x="4621506" y="6015168"/>
            <a:ext cx="1727784" cy="360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Modalwert-Paar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3243719" y="8946643"/>
            <a:ext cx="6484313" cy="389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>
            <a:lvl1pPr algn="l" defTabSz="914400"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Farbsummenrelationen: 50% (gelb), 50% (blau)</a:t>
            </a:r>
          </a:p>
        </p:txBody>
      </p:sp>
      <p:graphicFrame>
        <p:nvGraphicFramePr>
          <p:cNvPr id="68" name="Chart 68"/>
          <p:cNvGraphicFramePr/>
          <p:nvPr/>
        </p:nvGraphicFramePr>
        <p:xfrm>
          <a:off x="2192334" y="757533"/>
          <a:ext cx="9252436" cy="799144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9" name="Shape 69"/>
          <p:cNvSpPr/>
          <p:nvPr/>
        </p:nvSpPr>
        <p:spPr>
          <a:xfrm>
            <a:off x="3998694" y="5521888"/>
            <a:ext cx="1168785" cy="360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Modalwert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