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57" r:id="rId5"/>
    <p:sldId id="258" r:id="rId6"/>
    <p:sldId id="281" r:id="rId7"/>
    <p:sldId id="282" r:id="rId8"/>
    <p:sldId id="259" r:id="rId9"/>
    <p:sldId id="260" r:id="rId10"/>
    <p:sldId id="261" r:id="rId11"/>
    <p:sldId id="262" r:id="rId12"/>
    <p:sldId id="272" r:id="rId13"/>
    <p:sldId id="273" r:id="rId14"/>
    <p:sldId id="283" r:id="rId15"/>
    <p:sldId id="265" r:id="rId16"/>
    <p:sldId id="266" r:id="rId17"/>
    <p:sldId id="284" r:id="rId18"/>
    <p:sldId id="263" r:id="rId19"/>
    <p:sldId id="264" r:id="rId20"/>
    <p:sldId id="285" r:id="rId21"/>
    <p:sldId id="267" r:id="rId22"/>
    <p:sldId id="268" r:id="rId23"/>
    <p:sldId id="286" r:id="rId24"/>
    <p:sldId id="269" r:id="rId25"/>
    <p:sldId id="270" r:id="rId26"/>
    <p:sldId id="277" r:id="rId27"/>
    <p:sldId id="289" r:id="rId28"/>
    <p:sldId id="271" r:id="rId29"/>
    <p:sldId id="274" r:id="rId30"/>
    <p:sldId id="276" r:id="rId31"/>
    <p:sldId id="288" r:id="rId32"/>
    <p:sldId id="287" r:id="rId33"/>
    <p:sldId id="290" r:id="rId34"/>
    <p:sldId id="291" r:id="rId35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B7900"/>
    <a:srgbClr val="83FF00"/>
    <a:srgbClr val="FF8300"/>
    <a:srgbClr val="FF00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8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D6383-EA67-40D7-BD60-021BBC48A8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E5288E-5EE6-463A-B1EA-DD20546B94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2667D-0726-4A74-B945-72E4FA7D3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BAA80-9E33-45C5-ADF2-33860CC32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02BFE8-0982-4BAE-9F38-04577E16C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18839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A0ED2-E82F-4AB3-8DF3-F4FA500A1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959E36-CBDD-47FF-9A9B-B7BB881824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68E50F-8EE7-4B37-85DF-250A52D08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57626-9369-449E-A0A9-7409D0392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201F9-0308-43C6-B33A-C53C1BB68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02828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8DA144-FC59-4A6D-847C-A76D303184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863597-969A-432B-864F-A267155C4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A9D57A-12A7-4299-8BAD-F6A869F0E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48028-F49B-4EFA-B8C5-A4A6CD491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1D1A50-A6F9-4DBF-B905-C19786C68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667416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6AEB7-E79C-4320-81C8-3832B5211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08418-A41C-42CF-AF79-27115292F2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B253C-31DF-42BE-9F88-0A5613D9C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01C07-C122-46B5-B944-3B02E407E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40438-D665-466C-B201-EE48FC1FF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47877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B6ACB-5973-4AC0-9D50-3245EA892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E0DFF-43FE-436A-B823-38BB08F22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A9632D-5E8D-460B-927C-3CBB5BD39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C04E05-220F-415F-A983-0BA0701C8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3B4271-D246-43FB-9E20-60AF9B185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95788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E1284-D864-4160-B380-BB133C6DF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43151-371B-4438-8EAB-BB9C51E9B2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6A814F-B08D-4924-9E9C-328CCF6752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04141-BAB3-4164-B277-2F49AEF20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F1AA5E-CC17-47B9-967A-052DA2EBA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C2778A-C5F9-40AA-B0F9-50D9F3065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134276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2BF14-CBDA-4F70-B0D4-274E874FA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540B72-8818-42AA-AE36-34F990C06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FE6DF1-9F06-420C-B096-E751670B1A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09BD8E-83CF-4671-9252-947E8DB71A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2E373C-64C4-483A-9BA5-77B48A8109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2CD174-F6ED-4E47-B4A2-EC84042F8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CC28E7-28CA-484B-8DF0-3DA414803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EEEE4D-2B49-4D83-9353-0F4642E09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061522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A5DE7-4B8F-4D71-AF76-0F4081DA8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F7756-05F6-4E3F-89B4-23D47D30C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8FD883-52E8-4686-9549-CCD239131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90669C-184B-4128-9A4E-A43D56B1F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988742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074C51-17C1-4908-9283-1BF4EAF68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01E84D-2AAF-4622-BD30-B4C09F903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1577B-F9CB-412B-8FF1-2608ECCCD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7408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CBF43-EB14-4CCB-ACD6-8C4D38258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807F9-0BA5-49EA-83F6-4536F3B12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CD607E-21DC-4357-B1F2-09B4D8FA0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F866FB-3B36-4DF1-8308-9BCA38C23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621F04-C793-4D75-9BC4-AEC85C6FB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05C083-C921-4328-BD42-F683F82D9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67190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45BCC-CBF3-4995-809A-170FCEA60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D8BF84-807C-4F72-A83F-F093CA769A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3C7643-B15F-4646-89DF-12CA68673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08F4A3-7C77-4507-8073-A067FF61C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17F9BC-88DB-496C-993A-C6461DF29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16BD47-4BF8-4A9B-891F-A7786A6D5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76916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0E44CC-2D8A-4B76-98F7-A8E9F24A3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463952-C359-465F-B2A3-980B05CBB6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58178-D48D-45D9-8D63-3528204231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009E0-0EAA-4518-9B46-E4C04E19F0AE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F65E4-AC94-44D8-8BAB-60BAFEEE2C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27549A-B0E5-41C2-9A14-0E58484BEF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3F12A-0E0B-4027-94F9-DD1170B99630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581805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7" Type="http://schemas.openxmlformats.org/officeDocument/2006/relationships/image" Target="../media/image33.tif"/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tif"/><Relationship Id="rId5" Type="http://schemas.openxmlformats.org/officeDocument/2006/relationships/image" Target="../media/image31.tif"/><Relationship Id="rId4" Type="http://schemas.openxmlformats.org/officeDocument/2006/relationships/image" Target="../media/image30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"/><Relationship Id="rId2" Type="http://schemas.openxmlformats.org/officeDocument/2006/relationships/image" Target="../media/image34.t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t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t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t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tif"/><Relationship Id="rId7" Type="http://schemas.openxmlformats.org/officeDocument/2006/relationships/image" Target="../media/image82.tif"/><Relationship Id="rId2" Type="http://schemas.openxmlformats.org/officeDocument/2006/relationships/image" Target="../media/image77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tif"/><Relationship Id="rId5" Type="http://schemas.openxmlformats.org/officeDocument/2006/relationships/image" Target="../media/image80.tif"/><Relationship Id="rId4" Type="http://schemas.openxmlformats.org/officeDocument/2006/relationships/image" Target="../media/image79.t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t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tif"/><Relationship Id="rId7" Type="http://schemas.openxmlformats.org/officeDocument/2006/relationships/image" Target="../media/image96.tif"/><Relationship Id="rId2" Type="http://schemas.openxmlformats.org/officeDocument/2006/relationships/image" Target="../media/image9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tif"/><Relationship Id="rId5" Type="http://schemas.openxmlformats.org/officeDocument/2006/relationships/image" Target="../media/image94.tif"/><Relationship Id="rId4" Type="http://schemas.openxmlformats.org/officeDocument/2006/relationships/image" Target="../media/image93.t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t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t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tif"/><Relationship Id="rId2" Type="http://schemas.openxmlformats.org/officeDocument/2006/relationships/image" Target="../media/image99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FB2C5-7B3C-4358-9580-7241A7293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V2216</a:t>
            </a:r>
            <a:endParaRPr lang="LID4096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3F7772-3FCF-486C-8B98-0C988CAF0E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11</a:t>
            </a:r>
            <a:r>
              <a:rPr lang="en-US" baseline="30000" dirty="0"/>
              <a:t>th</a:t>
            </a:r>
            <a:r>
              <a:rPr lang="en-US" dirty="0"/>
              <a:t> of October 2023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391004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FE0F52-77C9-4F57-87DE-6055B9634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10DC25-86F5-447D-9E6B-79D43CAB4356}"/>
              </a:ext>
            </a:extLst>
          </p:cNvPr>
          <p:cNvSpPr txBox="1"/>
          <p:nvPr/>
        </p:nvSpPr>
        <p:spPr>
          <a:xfrm>
            <a:off x="9409842" y="4657726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Grn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94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FE0F52-77C9-4F57-87DE-6055B9634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9C019B-B327-4DD7-87AD-A70771ED64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755" y="2185976"/>
            <a:ext cx="876422" cy="8383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DF24A9-93CB-420C-882E-ACD4572406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241" y="2119292"/>
            <a:ext cx="914528" cy="9050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DAAAC5-077A-422E-9655-07315DBA22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359" y="3321950"/>
            <a:ext cx="847843" cy="8478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B392C0-CFA1-4406-BF02-44B677A6F8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206" y="797047"/>
            <a:ext cx="895475" cy="11717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3D1B248-8B12-41B7-B5F7-59802AA4D0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390527"/>
            <a:ext cx="914528" cy="11812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FE4D7CE-3A8B-4CD3-812C-233B15631E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345" y="0"/>
            <a:ext cx="876422" cy="10097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D4CBA01-E45F-4487-AD5B-6AD6A61D29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080" y="3197196"/>
            <a:ext cx="885949" cy="134321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2A8544A-7788-4904-829C-EE6085A2C39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634" y="3197196"/>
            <a:ext cx="819264" cy="131463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12EA6AB-B57C-4FA8-84E5-6E40E686E62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333" y="1382916"/>
            <a:ext cx="895475" cy="134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072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D71DFE41-199D-4E39-9188-E0854DB4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301" y="3799637"/>
            <a:ext cx="3609347" cy="251085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0BABA10-F42F-4B9E-A90D-BE00525CC4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305" y="918148"/>
            <a:ext cx="3609348" cy="251085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D2F5742-B1BE-4844-9336-76B6199354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399" y="904302"/>
            <a:ext cx="3629253" cy="252469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263E932-4CEF-4773-AA0B-05FF688DA1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20" y="3799638"/>
            <a:ext cx="3629253" cy="252469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3EF7D35-454E-4FEF-A629-6760759CDB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5" y="904302"/>
            <a:ext cx="3629253" cy="2524698"/>
          </a:xfrm>
          <a:prstGeom prst="rect">
            <a:avLst/>
          </a:prstGeom>
        </p:spPr>
      </p:pic>
      <p:sp>
        <p:nvSpPr>
          <p:cNvPr id="24" name="Rechteck 14">
            <a:extLst>
              <a:ext uri="{FF2B5EF4-FFF2-40B4-BE49-F238E27FC236}">
                <a16:creationId xmlns:a16="http://schemas.microsoft.com/office/drawing/2014/main" id="{7B109991-3746-41E2-A5E4-9EFB60A16DD4}"/>
              </a:ext>
            </a:extLst>
          </p:cNvPr>
          <p:cNvSpPr/>
          <p:nvPr/>
        </p:nvSpPr>
        <p:spPr>
          <a:xfrm>
            <a:off x="4355848" y="904302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1">
            <a:extLst>
              <a:ext uri="{FF2B5EF4-FFF2-40B4-BE49-F238E27FC236}">
                <a16:creationId xmlns:a16="http://schemas.microsoft.com/office/drawing/2014/main" id="{3DD8FE2D-5268-4B5A-9444-1E4217A14B0C}"/>
              </a:ext>
            </a:extLst>
          </p:cNvPr>
          <p:cNvSpPr/>
          <p:nvPr/>
        </p:nvSpPr>
        <p:spPr>
          <a:xfrm>
            <a:off x="639796" y="905494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0">
            <a:extLst>
              <a:ext uri="{FF2B5EF4-FFF2-40B4-BE49-F238E27FC236}">
                <a16:creationId xmlns:a16="http://schemas.microsoft.com/office/drawing/2014/main" id="{696402A5-4685-4B8E-BDD9-7844FC01473F}"/>
              </a:ext>
            </a:extLst>
          </p:cNvPr>
          <p:cNvSpPr txBox="1"/>
          <p:nvPr/>
        </p:nvSpPr>
        <p:spPr>
          <a:xfrm>
            <a:off x="639796" y="891647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5C000"/>
                </a:solidFill>
              </a:rPr>
              <a:t>Si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E03CE03-5C1F-47F8-BAF5-0679E64CE864}"/>
              </a:ext>
            </a:extLst>
          </p:cNvPr>
          <p:cNvSpPr/>
          <p:nvPr/>
        </p:nvSpPr>
        <p:spPr>
          <a:xfrm>
            <a:off x="648421" y="3795076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68D8189-3C2F-4D2F-9BC5-8296317FF65D}"/>
              </a:ext>
            </a:extLst>
          </p:cNvPr>
          <p:cNvSpPr txBox="1"/>
          <p:nvPr/>
        </p:nvSpPr>
        <p:spPr>
          <a:xfrm>
            <a:off x="648421" y="3781229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C04D1"/>
                </a:solidFill>
              </a:rPr>
              <a:t>Al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1FFD0A0F-A3CA-4375-8D32-AA7F1C769CA3}"/>
              </a:ext>
            </a:extLst>
          </p:cNvPr>
          <p:cNvSpPr/>
          <p:nvPr/>
        </p:nvSpPr>
        <p:spPr>
          <a:xfrm>
            <a:off x="4333925" y="881238"/>
            <a:ext cx="402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00B0F0"/>
                </a:solidFill>
              </a:rPr>
              <a:t>Fe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8" name="Rechteck 18">
            <a:extLst>
              <a:ext uri="{FF2B5EF4-FFF2-40B4-BE49-F238E27FC236}">
                <a16:creationId xmlns:a16="http://schemas.microsoft.com/office/drawing/2014/main" id="{0E060AF3-86DE-41F8-A53C-8507EE6BA10F}"/>
              </a:ext>
            </a:extLst>
          </p:cNvPr>
          <p:cNvSpPr/>
          <p:nvPr/>
        </p:nvSpPr>
        <p:spPr>
          <a:xfrm>
            <a:off x="8022015" y="918149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9">
            <a:extLst>
              <a:ext uri="{FF2B5EF4-FFF2-40B4-BE49-F238E27FC236}">
                <a16:creationId xmlns:a16="http://schemas.microsoft.com/office/drawing/2014/main" id="{B76094B8-24B2-453C-92C8-DDF453B4D49B}"/>
              </a:ext>
            </a:extLst>
          </p:cNvPr>
          <p:cNvSpPr txBox="1"/>
          <p:nvPr/>
        </p:nvSpPr>
        <p:spPr>
          <a:xfrm>
            <a:off x="7967310" y="896487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84"/>
                </a:solidFill>
              </a:rPr>
              <a:t>Mg</a:t>
            </a:r>
          </a:p>
        </p:txBody>
      </p:sp>
      <p:sp>
        <p:nvSpPr>
          <p:cNvPr id="20" name="Rechteck 20">
            <a:extLst>
              <a:ext uri="{FF2B5EF4-FFF2-40B4-BE49-F238E27FC236}">
                <a16:creationId xmlns:a16="http://schemas.microsoft.com/office/drawing/2014/main" id="{907DF74F-D1B3-4274-9024-DA5A6CE33AF4}"/>
              </a:ext>
            </a:extLst>
          </p:cNvPr>
          <p:cNvSpPr/>
          <p:nvPr/>
        </p:nvSpPr>
        <p:spPr>
          <a:xfrm>
            <a:off x="8020305" y="3803481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1">
            <a:extLst>
              <a:ext uri="{FF2B5EF4-FFF2-40B4-BE49-F238E27FC236}">
                <a16:creationId xmlns:a16="http://schemas.microsoft.com/office/drawing/2014/main" id="{772AACF9-3C33-4217-9A06-B8335F667113}"/>
              </a:ext>
            </a:extLst>
          </p:cNvPr>
          <p:cNvSpPr txBox="1"/>
          <p:nvPr/>
        </p:nvSpPr>
        <p:spPr>
          <a:xfrm>
            <a:off x="7957785" y="3789634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Mn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57" name="Titel 1">
            <a:extLst>
              <a:ext uri="{FF2B5EF4-FFF2-40B4-BE49-F238E27FC236}">
                <a16:creationId xmlns:a16="http://schemas.microsoft.com/office/drawing/2014/main" id="{68748833-F7DA-4AEA-A159-1EA192C19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90351"/>
            <a:ext cx="10515600" cy="1325563"/>
          </a:xfrm>
        </p:spPr>
        <p:txBody>
          <a:bodyPr/>
          <a:lstStyle/>
          <a:p>
            <a:pPr algn="ctr"/>
            <a:r>
              <a:rPr lang="de-DE" dirty="0" err="1"/>
              <a:t>Electron</a:t>
            </a:r>
            <a:r>
              <a:rPr lang="de-DE" dirty="0"/>
              <a:t> Image 3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0A1E938E-B263-4C54-B34C-46F6980956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847" y="3811624"/>
            <a:ext cx="3629251" cy="2524696"/>
          </a:xfrm>
          <a:prstGeom prst="rect">
            <a:avLst/>
          </a:prstGeom>
        </p:spPr>
      </p:pic>
      <p:sp>
        <p:nvSpPr>
          <p:cNvPr id="59" name="Rechteck 14">
            <a:extLst>
              <a:ext uri="{FF2B5EF4-FFF2-40B4-BE49-F238E27FC236}">
                <a16:creationId xmlns:a16="http://schemas.microsoft.com/office/drawing/2014/main" id="{81CD80AC-AAE4-4078-A640-E3E5FC54C062}"/>
              </a:ext>
            </a:extLst>
          </p:cNvPr>
          <p:cNvSpPr/>
          <p:nvPr/>
        </p:nvSpPr>
        <p:spPr>
          <a:xfrm>
            <a:off x="4355848" y="3811625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16">
            <a:extLst>
              <a:ext uri="{FF2B5EF4-FFF2-40B4-BE49-F238E27FC236}">
                <a16:creationId xmlns:a16="http://schemas.microsoft.com/office/drawing/2014/main" id="{486BE96F-063C-42A7-9A29-9BEEA26CE6D3}"/>
              </a:ext>
            </a:extLst>
          </p:cNvPr>
          <p:cNvSpPr/>
          <p:nvPr/>
        </p:nvSpPr>
        <p:spPr>
          <a:xfrm>
            <a:off x="4333925" y="3788561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83FF00"/>
                </a:solidFill>
              </a:rPr>
              <a:t>Ca</a:t>
            </a:r>
          </a:p>
        </p:txBody>
      </p:sp>
    </p:spTree>
    <p:extLst>
      <p:ext uri="{BB962C8B-B14F-4D97-AF65-F5344CB8AC3E}">
        <p14:creationId xmlns:p14="http://schemas.microsoft.com/office/powerpoint/2010/main" val="3999854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CD396C-5EB5-4021-941D-60E031AC3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6" y="904301"/>
            <a:ext cx="3629252" cy="2524697"/>
          </a:xfrm>
          <a:prstGeom prst="rect">
            <a:avLst/>
          </a:prstGeom>
        </p:spPr>
      </p:pic>
      <p:sp>
        <p:nvSpPr>
          <p:cNvPr id="11" name="Rechteck 11">
            <a:extLst>
              <a:ext uri="{FF2B5EF4-FFF2-40B4-BE49-F238E27FC236}">
                <a16:creationId xmlns:a16="http://schemas.microsoft.com/office/drawing/2014/main" id="{3DD8FE2D-5268-4B5A-9444-1E4217A14B0C}"/>
              </a:ext>
            </a:extLst>
          </p:cNvPr>
          <p:cNvSpPr/>
          <p:nvPr/>
        </p:nvSpPr>
        <p:spPr>
          <a:xfrm>
            <a:off x="639796" y="905494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0">
            <a:extLst>
              <a:ext uri="{FF2B5EF4-FFF2-40B4-BE49-F238E27FC236}">
                <a16:creationId xmlns:a16="http://schemas.microsoft.com/office/drawing/2014/main" id="{696402A5-4685-4B8E-BDD9-7844FC01473F}"/>
              </a:ext>
            </a:extLst>
          </p:cNvPr>
          <p:cNvSpPr txBox="1"/>
          <p:nvPr/>
        </p:nvSpPr>
        <p:spPr>
          <a:xfrm>
            <a:off x="639796" y="891647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8300"/>
                </a:solidFill>
              </a:rPr>
              <a:t>K</a:t>
            </a:r>
          </a:p>
        </p:txBody>
      </p:sp>
      <p:sp>
        <p:nvSpPr>
          <p:cNvPr id="25" name="Titel 1">
            <a:extLst>
              <a:ext uri="{FF2B5EF4-FFF2-40B4-BE49-F238E27FC236}">
                <a16:creationId xmlns:a16="http://schemas.microsoft.com/office/drawing/2014/main" id="{3B26D45A-F7E1-459C-9E2F-50670AD30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90351"/>
            <a:ext cx="10515600" cy="1325563"/>
          </a:xfrm>
        </p:spPr>
        <p:txBody>
          <a:bodyPr/>
          <a:lstStyle/>
          <a:p>
            <a:pPr algn="ctr"/>
            <a:r>
              <a:rPr lang="de-DE" dirty="0" err="1"/>
              <a:t>Electron</a:t>
            </a:r>
            <a:r>
              <a:rPr lang="de-DE" dirty="0"/>
              <a:t> Image 3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5957B22-40FB-4C86-A1DB-6ACAAD5E7D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573" y="907948"/>
            <a:ext cx="3629252" cy="2524697"/>
          </a:xfrm>
          <a:prstGeom prst="rect">
            <a:avLst/>
          </a:prstGeom>
        </p:spPr>
      </p:pic>
      <p:sp>
        <p:nvSpPr>
          <p:cNvPr id="28" name="Rechteck 14">
            <a:extLst>
              <a:ext uri="{FF2B5EF4-FFF2-40B4-BE49-F238E27FC236}">
                <a16:creationId xmlns:a16="http://schemas.microsoft.com/office/drawing/2014/main" id="{E5D37B2D-316F-439A-AB1A-35A3AF3CD166}"/>
              </a:ext>
            </a:extLst>
          </p:cNvPr>
          <p:cNvSpPr/>
          <p:nvPr/>
        </p:nvSpPr>
        <p:spPr>
          <a:xfrm>
            <a:off x="4329573" y="907949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Textfeld 15">
            <a:extLst>
              <a:ext uri="{FF2B5EF4-FFF2-40B4-BE49-F238E27FC236}">
                <a16:creationId xmlns:a16="http://schemas.microsoft.com/office/drawing/2014/main" id="{46A4BF3F-90A6-4DF4-B6DD-24268F7C8205}"/>
              </a:ext>
            </a:extLst>
          </p:cNvPr>
          <p:cNvSpPr txBox="1"/>
          <p:nvPr/>
        </p:nvSpPr>
        <p:spPr>
          <a:xfrm>
            <a:off x="4329573" y="90973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804868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E376FD1-D0DB-477C-995C-483E4B7B8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650" y="-9525"/>
            <a:ext cx="9156700" cy="68675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0148893-6916-456C-8A8D-74FA1E8C2460}"/>
              </a:ext>
            </a:extLst>
          </p:cNvPr>
          <p:cNvSpPr txBox="1"/>
          <p:nvPr/>
        </p:nvSpPr>
        <p:spPr>
          <a:xfrm>
            <a:off x="5829741" y="5048251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Grn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89F0BD-E3D2-454D-A715-AE751C05C340}"/>
              </a:ext>
            </a:extLst>
          </p:cNvPr>
          <p:cNvSpPr txBox="1"/>
          <p:nvPr/>
        </p:nvSpPr>
        <p:spPr>
          <a:xfrm>
            <a:off x="7468041" y="1085851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Grn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D5CCE5-F65A-46E7-B34D-EE82B1721AD9}"/>
              </a:ext>
            </a:extLst>
          </p:cNvPr>
          <p:cNvSpPr txBox="1"/>
          <p:nvPr/>
        </p:nvSpPr>
        <p:spPr>
          <a:xfrm>
            <a:off x="2476941" y="1085851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Grn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804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02B206-FE13-46F5-B736-41ECB2634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92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02B206-FE13-46F5-B736-41ECB2634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8A43EAE-A1FE-4B4D-B7D5-6B7207236B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902" y="0"/>
            <a:ext cx="866896" cy="13622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D83D47-9CD6-4CAD-9F46-19FFECC778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010" y="1571863"/>
            <a:ext cx="809738" cy="1324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1D79F00-769B-477D-B674-D6F6FEDA19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669" y="1623920"/>
            <a:ext cx="838317" cy="13241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63F94FD-036E-4E66-B8A8-E74F0BAB8F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541" y="1933529"/>
            <a:ext cx="857370" cy="13432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7DE0309-F78A-48CE-8039-DB398FB3A0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009" y="4891135"/>
            <a:ext cx="866896" cy="13622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4C9F407-9E86-4132-99C2-4DD7F2AE18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994" y="4165444"/>
            <a:ext cx="905001" cy="13336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E37373B-869B-4E19-914E-96D689B99A0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974" y="4333170"/>
            <a:ext cx="857370" cy="13241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C331EC6-54F1-4CBF-A0B7-245E4207278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147" y="3902894"/>
            <a:ext cx="857370" cy="133368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43184CF-E611-4A40-B7ED-83BB697DED3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210" y="5552893"/>
            <a:ext cx="857370" cy="130510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1BFCC34-480F-4411-ABBC-F97F47129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551" y="1128243"/>
            <a:ext cx="847843" cy="132416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8D778BB-5E06-4267-BE02-78AF666F987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009" y="20467"/>
            <a:ext cx="895475" cy="137179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65E7285-4BB2-452E-98F0-46A518E2084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391" y="0"/>
            <a:ext cx="866896" cy="1333686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B9D2632-ADC2-4E6B-8DBD-3F2F521E67CB}"/>
              </a:ext>
            </a:extLst>
          </p:cNvPr>
          <p:cNvCxnSpPr>
            <a:cxnSpLocks/>
            <a:stCxn id="26" idx="1"/>
          </p:cNvCxnSpPr>
          <p:nvPr/>
        </p:nvCxnSpPr>
        <p:spPr>
          <a:xfrm flipH="1">
            <a:off x="7695551" y="666843"/>
            <a:ext cx="1351840" cy="2111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472D7778-6015-41F5-8D41-B6A2115144B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946" y="3172575"/>
            <a:ext cx="866896" cy="69542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6C229CB-B46D-44D7-904D-9A0145DDB60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113" y="2487300"/>
            <a:ext cx="876422" cy="68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273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2DA70E2-61E4-4ABD-80A4-FD338177B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9B475C-44AE-45F0-9BCB-347BD310B5BB}"/>
              </a:ext>
            </a:extLst>
          </p:cNvPr>
          <p:cNvSpPr txBox="1"/>
          <p:nvPr/>
        </p:nvSpPr>
        <p:spPr>
          <a:xfrm>
            <a:off x="4832549" y="1990726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Amp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A599BA-DA7C-422F-A1CF-AA6567AF82C6}"/>
              </a:ext>
            </a:extLst>
          </p:cNvPr>
          <p:cNvSpPr txBox="1"/>
          <p:nvPr/>
        </p:nvSpPr>
        <p:spPr>
          <a:xfrm>
            <a:off x="2279848" y="4975742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Qz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39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3E6C66-EEAB-4766-9ABC-4EC47F536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3662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3E6C66-EEAB-4766-9ABC-4EC47F536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085F7F-4DF5-40F5-8B7B-E8C9D0C30E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828" y="1026256"/>
            <a:ext cx="876422" cy="12003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F4AF1B-F359-4D47-B113-D2B2877545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118" y="2281213"/>
            <a:ext cx="1000265" cy="11907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0A2E1A-2A68-4F07-BCED-CB98CCBB06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188" y="3684157"/>
            <a:ext cx="885949" cy="12098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7C5E51-4EFD-4F45-B8C2-04CBDAF6D1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75" y="5136898"/>
            <a:ext cx="828791" cy="6763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2CB789C-D81B-4528-B656-3D21ED881B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626" y="5002180"/>
            <a:ext cx="933580" cy="13622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958C158-D30C-4B9F-B6E9-F8EBCCFC67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263" y="5260440"/>
            <a:ext cx="885949" cy="13527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90DAD16-E48F-4654-BFE5-57C8A75E00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679" y="1421736"/>
            <a:ext cx="914528" cy="11717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2E07825-DDCD-42B6-AEAE-D472C68C73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301" y="0"/>
            <a:ext cx="857370" cy="116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132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4">
            <a:extLst>
              <a:ext uri="{FF2B5EF4-FFF2-40B4-BE49-F238E27FC236}">
                <a16:creationId xmlns:a16="http://schemas.microsoft.com/office/drawing/2014/main" id="{D66E5BD5-4CDB-43FB-A733-3EB1A9D066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280750"/>
              </p:ext>
            </p:extLst>
          </p:nvPr>
        </p:nvGraphicFramePr>
        <p:xfrm>
          <a:off x="3038762" y="1665232"/>
          <a:ext cx="5680943" cy="2915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8255">
                  <a:extLst>
                    <a:ext uri="{9D8B030D-6E8A-4147-A177-3AD203B41FA5}">
                      <a16:colId xmlns:a16="http://schemas.microsoft.com/office/drawing/2014/main" val="2807573337"/>
                    </a:ext>
                  </a:extLst>
                </a:gridCol>
                <a:gridCol w="4402688">
                  <a:extLst>
                    <a:ext uri="{9D8B030D-6E8A-4147-A177-3AD203B41FA5}">
                      <a16:colId xmlns:a16="http://schemas.microsoft.com/office/drawing/2014/main" val="2342034769"/>
                    </a:ext>
                  </a:extLst>
                </a:gridCol>
              </a:tblGrid>
              <a:tr h="459680">
                <a:tc>
                  <a:txBody>
                    <a:bodyPr/>
                    <a:lstStyle/>
                    <a:p>
                      <a:r>
                        <a:rPr lang="en-US" sz="1000" dirty="0"/>
                        <a:t>Mineral Paragenesis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Chemistry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202505"/>
                  </a:ext>
                </a:extLst>
              </a:tr>
              <a:tr h="491165">
                <a:tc>
                  <a:txBody>
                    <a:bodyPr/>
                    <a:lstStyle/>
                    <a:p>
                      <a:r>
                        <a:rPr lang="en-US" sz="1000" dirty="0"/>
                        <a:t>Magnetite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2007743"/>
                  </a:ext>
                </a:extLst>
              </a:tr>
              <a:tr h="491165">
                <a:tc>
                  <a:txBody>
                    <a:bodyPr/>
                    <a:lstStyle/>
                    <a:p>
                      <a:r>
                        <a:rPr lang="en-US" sz="1000" dirty="0"/>
                        <a:t>Hematite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974063"/>
                  </a:ext>
                </a:extLst>
              </a:tr>
              <a:tr h="491165">
                <a:tc>
                  <a:txBody>
                    <a:bodyPr/>
                    <a:lstStyle/>
                    <a:p>
                      <a:r>
                        <a:rPr lang="en-US" sz="1000" dirty="0"/>
                        <a:t>Almandine (Garnet)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226674"/>
                  </a:ext>
                </a:extLst>
              </a:tr>
              <a:tr h="491165">
                <a:tc>
                  <a:txBody>
                    <a:bodyPr/>
                    <a:lstStyle/>
                    <a:p>
                      <a:r>
                        <a:rPr lang="en-US" sz="1000" dirty="0"/>
                        <a:t>(Amphibole)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7027064"/>
                  </a:ext>
                </a:extLst>
              </a:tr>
              <a:tr h="491165">
                <a:tc>
                  <a:txBody>
                    <a:bodyPr/>
                    <a:lstStyle/>
                    <a:p>
                      <a:r>
                        <a:rPr lang="en-US" sz="1000" dirty="0"/>
                        <a:t>Quartz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407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16801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1C6175-5A18-4851-9A6D-3354DBB4C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350" y="0"/>
            <a:ext cx="9131300" cy="68484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570C7C-7BAD-4995-AD81-015BD0BC14EF}"/>
              </a:ext>
            </a:extLst>
          </p:cNvPr>
          <p:cNvSpPr txBox="1"/>
          <p:nvPr/>
        </p:nvSpPr>
        <p:spPr>
          <a:xfrm>
            <a:off x="4456842" y="4124326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Grn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D954C-7439-4509-9DD4-59486C36D536}"/>
              </a:ext>
            </a:extLst>
          </p:cNvPr>
          <p:cNvSpPr txBox="1"/>
          <p:nvPr/>
        </p:nvSpPr>
        <p:spPr>
          <a:xfrm>
            <a:off x="10045899" y="590551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Amp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D78F0D-FA8B-4F57-A8FD-368BCD50D39E}"/>
              </a:ext>
            </a:extLst>
          </p:cNvPr>
          <p:cNvSpPr txBox="1"/>
          <p:nvPr/>
        </p:nvSpPr>
        <p:spPr>
          <a:xfrm>
            <a:off x="8628792" y="4124326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Grn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2766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A8DCCF-BFE7-49FA-80C3-FE1863082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9923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A8DCCF-BFE7-49FA-80C3-FE1863082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05981DE-5D1C-4B8E-A066-96C92271C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328" y="2576556"/>
            <a:ext cx="857370" cy="12098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159C91-C33F-4B2F-8C09-8CBAD98D1A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753" y="1870592"/>
            <a:ext cx="876422" cy="1143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4786A4-88A3-4116-ABAB-3810117B21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923" y="2028792"/>
            <a:ext cx="847843" cy="11526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354D241-B3E1-4766-9172-E43C118114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72" y="2934173"/>
            <a:ext cx="971686" cy="13336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7BCA78-5329-4ADE-BBC1-46F02D5010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140" y="960955"/>
            <a:ext cx="847843" cy="11336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9CFA38C-A41B-4EA2-AF1C-AE59882F20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983" y="3129265"/>
            <a:ext cx="914528" cy="12003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6BD0897-6371-43A3-AEA1-A26876CC81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915" y="4329583"/>
            <a:ext cx="876422" cy="11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3029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FF1F17-A034-4C34-A361-0FC85FAA7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1523AD-19AF-4F0D-852B-F2973A9DCCC0}"/>
              </a:ext>
            </a:extLst>
          </p:cNvPr>
          <p:cNvSpPr txBox="1"/>
          <p:nvPr/>
        </p:nvSpPr>
        <p:spPr>
          <a:xfrm>
            <a:off x="5676042" y="3200400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Grn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8425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444D9C-4E66-470F-8A56-5642D5BD6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3458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444D9C-4E66-470F-8A56-5642D5BD6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8CA873C-2E66-4ADD-9C01-577417F286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246" y="2856508"/>
            <a:ext cx="857370" cy="13622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FD1315-33A1-48A2-92D9-396A3D7400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546" y="1371740"/>
            <a:ext cx="866896" cy="13622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C04C87-751D-4C24-B60E-F77916192A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517" y="1357653"/>
            <a:ext cx="809738" cy="8383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0D214F-3C55-43D8-ACE1-8DF98D238E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992" y="2300557"/>
            <a:ext cx="857370" cy="86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7215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C21711F4-84FB-4490-B13F-036A0DAFD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305" y="3781229"/>
            <a:ext cx="3414651" cy="256098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AB36BA8-6215-4C47-8A3A-2DF9659EA9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305" y="918149"/>
            <a:ext cx="3414651" cy="256098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FC632C3-454A-4A17-B669-FBF10AF009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87" y="3781229"/>
            <a:ext cx="3442912" cy="25821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21E7239-85E2-4CA0-88BA-DEA0C2DEA0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848" y="904302"/>
            <a:ext cx="3414651" cy="25609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CE5F54-94BB-4336-82E7-74F0154FF9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7" y="3781229"/>
            <a:ext cx="3414652" cy="25609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1AB8A64-054B-4AF8-9B74-1C23355080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6" y="904302"/>
            <a:ext cx="3414650" cy="2560988"/>
          </a:xfrm>
          <a:prstGeom prst="rect">
            <a:avLst/>
          </a:prstGeom>
        </p:spPr>
      </p:pic>
      <p:sp>
        <p:nvSpPr>
          <p:cNvPr id="24" name="Rechteck 14">
            <a:extLst>
              <a:ext uri="{FF2B5EF4-FFF2-40B4-BE49-F238E27FC236}">
                <a16:creationId xmlns:a16="http://schemas.microsoft.com/office/drawing/2014/main" id="{7B109991-3746-41E2-A5E4-9EFB60A16DD4}"/>
              </a:ext>
            </a:extLst>
          </p:cNvPr>
          <p:cNvSpPr/>
          <p:nvPr/>
        </p:nvSpPr>
        <p:spPr>
          <a:xfrm>
            <a:off x="4355848" y="904302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1">
            <a:extLst>
              <a:ext uri="{FF2B5EF4-FFF2-40B4-BE49-F238E27FC236}">
                <a16:creationId xmlns:a16="http://schemas.microsoft.com/office/drawing/2014/main" id="{3DD8FE2D-5268-4B5A-9444-1E4217A14B0C}"/>
              </a:ext>
            </a:extLst>
          </p:cNvPr>
          <p:cNvSpPr/>
          <p:nvPr/>
        </p:nvSpPr>
        <p:spPr>
          <a:xfrm>
            <a:off x="639796" y="905494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0">
            <a:extLst>
              <a:ext uri="{FF2B5EF4-FFF2-40B4-BE49-F238E27FC236}">
                <a16:creationId xmlns:a16="http://schemas.microsoft.com/office/drawing/2014/main" id="{696402A5-4685-4B8E-BDD9-7844FC01473F}"/>
              </a:ext>
            </a:extLst>
          </p:cNvPr>
          <p:cNvSpPr txBox="1"/>
          <p:nvPr/>
        </p:nvSpPr>
        <p:spPr>
          <a:xfrm>
            <a:off x="639796" y="891647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5C000"/>
                </a:solidFill>
              </a:rPr>
              <a:t>Si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E03CE03-5C1F-47F8-BAF5-0679E64CE864}"/>
              </a:ext>
            </a:extLst>
          </p:cNvPr>
          <p:cNvSpPr/>
          <p:nvPr/>
        </p:nvSpPr>
        <p:spPr>
          <a:xfrm>
            <a:off x="648421" y="3795076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68D8189-3C2F-4D2F-9BC5-8296317FF65D}"/>
              </a:ext>
            </a:extLst>
          </p:cNvPr>
          <p:cNvSpPr txBox="1"/>
          <p:nvPr/>
        </p:nvSpPr>
        <p:spPr>
          <a:xfrm>
            <a:off x="648421" y="3781229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C04D1"/>
                </a:solidFill>
              </a:rPr>
              <a:t>Al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1FFD0A0F-A3CA-4375-8D32-AA7F1C769CA3}"/>
              </a:ext>
            </a:extLst>
          </p:cNvPr>
          <p:cNvSpPr/>
          <p:nvPr/>
        </p:nvSpPr>
        <p:spPr>
          <a:xfrm>
            <a:off x="4333925" y="881238"/>
            <a:ext cx="402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00B0F0"/>
                </a:solidFill>
              </a:rPr>
              <a:t>Fe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8" name="Rechteck 18">
            <a:extLst>
              <a:ext uri="{FF2B5EF4-FFF2-40B4-BE49-F238E27FC236}">
                <a16:creationId xmlns:a16="http://schemas.microsoft.com/office/drawing/2014/main" id="{0E060AF3-86DE-41F8-A53C-8507EE6BA10F}"/>
              </a:ext>
            </a:extLst>
          </p:cNvPr>
          <p:cNvSpPr/>
          <p:nvPr/>
        </p:nvSpPr>
        <p:spPr>
          <a:xfrm>
            <a:off x="8022015" y="918149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9">
            <a:extLst>
              <a:ext uri="{FF2B5EF4-FFF2-40B4-BE49-F238E27FC236}">
                <a16:creationId xmlns:a16="http://schemas.microsoft.com/office/drawing/2014/main" id="{B76094B8-24B2-453C-92C8-DDF453B4D49B}"/>
              </a:ext>
            </a:extLst>
          </p:cNvPr>
          <p:cNvSpPr txBox="1"/>
          <p:nvPr/>
        </p:nvSpPr>
        <p:spPr>
          <a:xfrm>
            <a:off x="7967310" y="896487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84"/>
                </a:solidFill>
              </a:rPr>
              <a:t>Mg</a:t>
            </a:r>
          </a:p>
        </p:txBody>
      </p:sp>
      <p:sp>
        <p:nvSpPr>
          <p:cNvPr id="20" name="Rechteck 20">
            <a:extLst>
              <a:ext uri="{FF2B5EF4-FFF2-40B4-BE49-F238E27FC236}">
                <a16:creationId xmlns:a16="http://schemas.microsoft.com/office/drawing/2014/main" id="{907DF74F-D1B3-4274-9024-DA5A6CE33AF4}"/>
              </a:ext>
            </a:extLst>
          </p:cNvPr>
          <p:cNvSpPr/>
          <p:nvPr/>
        </p:nvSpPr>
        <p:spPr>
          <a:xfrm>
            <a:off x="8012490" y="3787851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1">
            <a:extLst>
              <a:ext uri="{FF2B5EF4-FFF2-40B4-BE49-F238E27FC236}">
                <a16:creationId xmlns:a16="http://schemas.microsoft.com/office/drawing/2014/main" id="{772AACF9-3C33-4217-9A06-B8335F667113}"/>
              </a:ext>
            </a:extLst>
          </p:cNvPr>
          <p:cNvSpPr txBox="1"/>
          <p:nvPr/>
        </p:nvSpPr>
        <p:spPr>
          <a:xfrm>
            <a:off x="7981230" y="3758374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Mn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57" name="Titel 1">
            <a:extLst>
              <a:ext uri="{FF2B5EF4-FFF2-40B4-BE49-F238E27FC236}">
                <a16:creationId xmlns:a16="http://schemas.microsoft.com/office/drawing/2014/main" id="{68748833-F7DA-4AEA-A159-1EA192C19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90351"/>
            <a:ext cx="10515600" cy="1325563"/>
          </a:xfrm>
        </p:spPr>
        <p:txBody>
          <a:bodyPr/>
          <a:lstStyle/>
          <a:p>
            <a:pPr algn="ctr"/>
            <a:r>
              <a:rPr lang="de-DE" dirty="0" err="1"/>
              <a:t>Electron</a:t>
            </a:r>
            <a:r>
              <a:rPr lang="de-DE" dirty="0"/>
              <a:t> Image 7</a:t>
            </a:r>
          </a:p>
        </p:txBody>
      </p:sp>
      <p:sp>
        <p:nvSpPr>
          <p:cNvPr id="59" name="Rechteck 14">
            <a:extLst>
              <a:ext uri="{FF2B5EF4-FFF2-40B4-BE49-F238E27FC236}">
                <a16:creationId xmlns:a16="http://schemas.microsoft.com/office/drawing/2014/main" id="{81CD80AC-AAE4-4078-A640-E3E5FC54C062}"/>
              </a:ext>
            </a:extLst>
          </p:cNvPr>
          <p:cNvSpPr/>
          <p:nvPr/>
        </p:nvSpPr>
        <p:spPr>
          <a:xfrm>
            <a:off x="4340218" y="3795995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16">
            <a:extLst>
              <a:ext uri="{FF2B5EF4-FFF2-40B4-BE49-F238E27FC236}">
                <a16:creationId xmlns:a16="http://schemas.microsoft.com/office/drawing/2014/main" id="{486BE96F-063C-42A7-9A29-9BEEA26CE6D3}"/>
              </a:ext>
            </a:extLst>
          </p:cNvPr>
          <p:cNvSpPr/>
          <p:nvPr/>
        </p:nvSpPr>
        <p:spPr>
          <a:xfrm>
            <a:off x="4318295" y="3772931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83FF00"/>
                </a:solidFill>
              </a:rPr>
              <a:t>Ca</a:t>
            </a:r>
          </a:p>
        </p:txBody>
      </p:sp>
    </p:spTree>
    <p:extLst>
      <p:ext uri="{BB962C8B-B14F-4D97-AF65-F5344CB8AC3E}">
        <p14:creationId xmlns:p14="http://schemas.microsoft.com/office/powerpoint/2010/main" val="30582516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FECCAB-C100-4F1F-BCB6-6738BBD366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3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CB6660-23B9-41F8-806E-61A1B22B37D5}"/>
              </a:ext>
            </a:extLst>
          </p:cNvPr>
          <p:cNvSpPr txBox="1"/>
          <p:nvPr/>
        </p:nvSpPr>
        <p:spPr>
          <a:xfrm>
            <a:off x="6246432" y="1973819"/>
            <a:ext cx="1143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  <a:highlight>
                  <a:srgbClr val="000000"/>
                </a:highlight>
              </a:rPr>
              <a:t>Mag/Hem</a:t>
            </a:r>
          </a:p>
        </p:txBody>
      </p:sp>
    </p:spTree>
    <p:extLst>
      <p:ext uri="{BB962C8B-B14F-4D97-AF65-F5344CB8AC3E}">
        <p14:creationId xmlns:p14="http://schemas.microsoft.com/office/powerpoint/2010/main" val="3681148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23D5153-456B-49FF-B9BC-625F43C10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9860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23D5153-456B-49FF-B9BC-625F43C10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874579-DEDC-4822-B4AA-96DA9E318F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773" y="2630507"/>
            <a:ext cx="800212" cy="6192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6C7EE6-8889-45E4-920E-159BD8B332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889" y="3955657"/>
            <a:ext cx="819264" cy="666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9C25DD0-430B-40AA-92C9-202DA1F4CA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37" y="4507953"/>
            <a:ext cx="876422" cy="847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C5B2821-6065-4141-8F85-C40C93FCFA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686" y="1796169"/>
            <a:ext cx="828791" cy="67636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BD41022-90AC-4B71-881C-D60A1B5CA5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524" y="2244318"/>
            <a:ext cx="866896" cy="65731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1B44423-B108-4AE9-A965-3EE2F4FD7D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599" y="2940112"/>
            <a:ext cx="838317" cy="66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27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1693E0-95BD-493E-AA73-48B88EEE7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6096000" cy="457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A7CBB2-3D3F-47B8-B008-EB42458EF2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143000"/>
            <a:ext cx="6096000" cy="457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BF697C-A400-409F-877D-61408337349F}"/>
              </a:ext>
            </a:extLst>
          </p:cNvPr>
          <p:cNvSpPr txBox="1"/>
          <p:nvPr/>
        </p:nvSpPr>
        <p:spPr>
          <a:xfrm>
            <a:off x="2609850" y="3657600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Mag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4A9F6C-25C8-41FC-81ED-01EC39AE5BAD}"/>
              </a:ext>
            </a:extLst>
          </p:cNvPr>
          <p:cNvSpPr txBox="1"/>
          <p:nvPr/>
        </p:nvSpPr>
        <p:spPr>
          <a:xfrm>
            <a:off x="1438275" y="3429000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Hem</a:t>
            </a:r>
          </a:p>
        </p:txBody>
      </p:sp>
    </p:spTree>
    <p:extLst>
      <p:ext uri="{BB962C8B-B14F-4D97-AF65-F5344CB8AC3E}">
        <p14:creationId xmlns:p14="http://schemas.microsoft.com/office/powerpoint/2010/main" val="1005188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C6DE1ACA-81DB-449C-A3F9-3B3E8E183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305" y="3811625"/>
            <a:ext cx="3403794" cy="25528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5E15295-84DB-4977-9202-E48A584E5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887" y="915091"/>
            <a:ext cx="3418276" cy="25637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0BC115-FE33-41FA-898F-9406793D80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990" y="3811625"/>
            <a:ext cx="3414651" cy="25609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93A356-6351-4A23-A529-57CC94170D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550" y="904302"/>
            <a:ext cx="3418276" cy="25637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437AD9-53BC-4980-8EAB-3B0B3F579B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21" y="3803482"/>
            <a:ext cx="3414651" cy="25609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012D00A-49C3-4B78-B770-9F42380C33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6" y="915091"/>
            <a:ext cx="3418276" cy="2563707"/>
          </a:xfrm>
          <a:prstGeom prst="rect">
            <a:avLst/>
          </a:prstGeom>
        </p:spPr>
      </p:pic>
      <p:sp>
        <p:nvSpPr>
          <p:cNvPr id="24" name="Rechteck 14">
            <a:extLst>
              <a:ext uri="{FF2B5EF4-FFF2-40B4-BE49-F238E27FC236}">
                <a16:creationId xmlns:a16="http://schemas.microsoft.com/office/drawing/2014/main" id="{7B109991-3746-41E2-A5E4-9EFB60A16DD4}"/>
              </a:ext>
            </a:extLst>
          </p:cNvPr>
          <p:cNvSpPr/>
          <p:nvPr/>
        </p:nvSpPr>
        <p:spPr>
          <a:xfrm>
            <a:off x="4355848" y="904302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1">
            <a:extLst>
              <a:ext uri="{FF2B5EF4-FFF2-40B4-BE49-F238E27FC236}">
                <a16:creationId xmlns:a16="http://schemas.microsoft.com/office/drawing/2014/main" id="{3DD8FE2D-5268-4B5A-9444-1E4217A14B0C}"/>
              </a:ext>
            </a:extLst>
          </p:cNvPr>
          <p:cNvSpPr/>
          <p:nvPr/>
        </p:nvSpPr>
        <p:spPr>
          <a:xfrm>
            <a:off x="639796" y="905494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0">
            <a:extLst>
              <a:ext uri="{FF2B5EF4-FFF2-40B4-BE49-F238E27FC236}">
                <a16:creationId xmlns:a16="http://schemas.microsoft.com/office/drawing/2014/main" id="{696402A5-4685-4B8E-BDD9-7844FC01473F}"/>
              </a:ext>
            </a:extLst>
          </p:cNvPr>
          <p:cNvSpPr txBox="1"/>
          <p:nvPr/>
        </p:nvSpPr>
        <p:spPr>
          <a:xfrm>
            <a:off x="639796" y="891647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5C000"/>
                </a:solidFill>
              </a:rPr>
              <a:t>Si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E03CE03-5C1F-47F8-BAF5-0679E64CE864}"/>
              </a:ext>
            </a:extLst>
          </p:cNvPr>
          <p:cNvSpPr/>
          <p:nvPr/>
        </p:nvSpPr>
        <p:spPr>
          <a:xfrm>
            <a:off x="648421" y="3795076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68D8189-3C2F-4D2F-9BC5-8296317FF65D}"/>
              </a:ext>
            </a:extLst>
          </p:cNvPr>
          <p:cNvSpPr txBox="1"/>
          <p:nvPr/>
        </p:nvSpPr>
        <p:spPr>
          <a:xfrm>
            <a:off x="648421" y="3781229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C04D1"/>
                </a:solidFill>
              </a:rPr>
              <a:t>Al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1FFD0A0F-A3CA-4375-8D32-AA7F1C769CA3}"/>
              </a:ext>
            </a:extLst>
          </p:cNvPr>
          <p:cNvSpPr/>
          <p:nvPr/>
        </p:nvSpPr>
        <p:spPr>
          <a:xfrm>
            <a:off x="4333925" y="881238"/>
            <a:ext cx="402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00B0F0"/>
                </a:solidFill>
              </a:rPr>
              <a:t>Fe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8" name="Rechteck 18">
            <a:extLst>
              <a:ext uri="{FF2B5EF4-FFF2-40B4-BE49-F238E27FC236}">
                <a16:creationId xmlns:a16="http://schemas.microsoft.com/office/drawing/2014/main" id="{0E060AF3-86DE-41F8-A53C-8507EE6BA10F}"/>
              </a:ext>
            </a:extLst>
          </p:cNvPr>
          <p:cNvSpPr/>
          <p:nvPr/>
        </p:nvSpPr>
        <p:spPr>
          <a:xfrm>
            <a:off x="8022015" y="918149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9">
            <a:extLst>
              <a:ext uri="{FF2B5EF4-FFF2-40B4-BE49-F238E27FC236}">
                <a16:creationId xmlns:a16="http://schemas.microsoft.com/office/drawing/2014/main" id="{B76094B8-24B2-453C-92C8-DDF453B4D49B}"/>
              </a:ext>
            </a:extLst>
          </p:cNvPr>
          <p:cNvSpPr txBox="1"/>
          <p:nvPr/>
        </p:nvSpPr>
        <p:spPr>
          <a:xfrm>
            <a:off x="7967310" y="896487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84"/>
                </a:solidFill>
              </a:rPr>
              <a:t>Mg</a:t>
            </a:r>
          </a:p>
        </p:txBody>
      </p:sp>
      <p:sp>
        <p:nvSpPr>
          <p:cNvPr id="20" name="Rechteck 20">
            <a:extLst>
              <a:ext uri="{FF2B5EF4-FFF2-40B4-BE49-F238E27FC236}">
                <a16:creationId xmlns:a16="http://schemas.microsoft.com/office/drawing/2014/main" id="{907DF74F-D1B3-4274-9024-DA5A6CE33AF4}"/>
              </a:ext>
            </a:extLst>
          </p:cNvPr>
          <p:cNvSpPr/>
          <p:nvPr/>
        </p:nvSpPr>
        <p:spPr>
          <a:xfrm>
            <a:off x="8020305" y="3803481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1">
            <a:extLst>
              <a:ext uri="{FF2B5EF4-FFF2-40B4-BE49-F238E27FC236}">
                <a16:creationId xmlns:a16="http://schemas.microsoft.com/office/drawing/2014/main" id="{772AACF9-3C33-4217-9A06-B8335F667113}"/>
              </a:ext>
            </a:extLst>
          </p:cNvPr>
          <p:cNvSpPr txBox="1"/>
          <p:nvPr/>
        </p:nvSpPr>
        <p:spPr>
          <a:xfrm>
            <a:off x="7989045" y="378963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3B7900"/>
                </a:solidFill>
              </a:rPr>
              <a:t>Ca</a:t>
            </a:r>
          </a:p>
        </p:txBody>
      </p:sp>
      <p:sp>
        <p:nvSpPr>
          <p:cNvPr id="57" name="Titel 1">
            <a:extLst>
              <a:ext uri="{FF2B5EF4-FFF2-40B4-BE49-F238E27FC236}">
                <a16:creationId xmlns:a16="http://schemas.microsoft.com/office/drawing/2014/main" id="{68748833-F7DA-4AEA-A159-1EA192C19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90351"/>
            <a:ext cx="10515600" cy="1325563"/>
          </a:xfrm>
        </p:spPr>
        <p:txBody>
          <a:bodyPr/>
          <a:lstStyle/>
          <a:p>
            <a:pPr algn="ctr"/>
            <a:r>
              <a:rPr lang="de-DE" dirty="0" err="1"/>
              <a:t>Electron</a:t>
            </a:r>
            <a:r>
              <a:rPr lang="de-DE" dirty="0"/>
              <a:t> Image 8</a:t>
            </a:r>
          </a:p>
        </p:txBody>
      </p:sp>
      <p:sp>
        <p:nvSpPr>
          <p:cNvPr id="59" name="Rechteck 14">
            <a:extLst>
              <a:ext uri="{FF2B5EF4-FFF2-40B4-BE49-F238E27FC236}">
                <a16:creationId xmlns:a16="http://schemas.microsoft.com/office/drawing/2014/main" id="{81CD80AC-AAE4-4078-A640-E3E5FC54C062}"/>
              </a:ext>
            </a:extLst>
          </p:cNvPr>
          <p:cNvSpPr/>
          <p:nvPr/>
        </p:nvSpPr>
        <p:spPr>
          <a:xfrm>
            <a:off x="4355848" y="3811625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16">
            <a:extLst>
              <a:ext uri="{FF2B5EF4-FFF2-40B4-BE49-F238E27FC236}">
                <a16:creationId xmlns:a16="http://schemas.microsoft.com/office/drawing/2014/main" id="{486BE96F-063C-42A7-9A29-9BEEA26CE6D3}"/>
              </a:ext>
            </a:extLst>
          </p:cNvPr>
          <p:cNvSpPr/>
          <p:nvPr/>
        </p:nvSpPr>
        <p:spPr>
          <a:xfrm>
            <a:off x="4333925" y="3788561"/>
            <a:ext cx="349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83FF00"/>
                </a:solidFill>
              </a:rPr>
              <a:t>Ti</a:t>
            </a:r>
          </a:p>
        </p:txBody>
      </p:sp>
    </p:spTree>
    <p:extLst>
      <p:ext uri="{BB962C8B-B14F-4D97-AF65-F5344CB8AC3E}">
        <p14:creationId xmlns:p14="http://schemas.microsoft.com/office/powerpoint/2010/main" val="5113740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DAE47-253B-412D-83F5-D943E8029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64250"/>
          </a:xfrm>
        </p:spPr>
        <p:txBody>
          <a:bodyPr/>
          <a:lstStyle/>
          <a:p>
            <a:pPr algn="ctr"/>
            <a:r>
              <a:rPr lang="en-US" dirty="0"/>
              <a:t>Additional BSE images</a:t>
            </a:r>
          </a:p>
        </p:txBody>
      </p:sp>
    </p:spTree>
    <p:extLst>
      <p:ext uri="{BB962C8B-B14F-4D97-AF65-F5344CB8AC3E}">
        <p14:creationId xmlns:p14="http://schemas.microsoft.com/office/powerpoint/2010/main" val="7095220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CA2E59-CB67-469B-8157-F66929AFE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0221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7DC8BCF-F29A-4441-B965-97C121487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0"/>
            <a:ext cx="9153525" cy="686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2120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35A3B9-5264-4120-8F4F-65F495248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6775"/>
            <a:ext cx="6096000" cy="4572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89FEDD-3C2B-411D-A13F-2A201EE16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866775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36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FE9A6F-E350-4392-899C-42C6625A1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071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FE9A6F-E350-4392-899C-42C6625A1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C104C5C-59CE-447F-904F-2561CCA517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639" y="1926032"/>
            <a:ext cx="1000265" cy="8287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D2E05A-DE10-4F80-8F9E-B1A52E89A5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702" y="2733578"/>
            <a:ext cx="828791" cy="6954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D5CD15-4511-440D-935B-A442A59E06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963" y="3706635"/>
            <a:ext cx="838317" cy="6763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15D370-65E2-43E2-B3E4-F0DF7F1A31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456" y="750765"/>
            <a:ext cx="857370" cy="8478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49F39A-E2A3-4B0A-98E4-A948A7A6DE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415" y="1831911"/>
            <a:ext cx="866896" cy="6954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9C7C737-9089-4ABE-9ED4-C1C2F46F14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665" y="3524640"/>
            <a:ext cx="847843" cy="86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275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497A51-AD6D-4B5F-9F44-DDDE34F60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0"/>
            <a:ext cx="9144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802C4E-2768-4D51-9878-6F0F01A5843D}"/>
              </a:ext>
            </a:extLst>
          </p:cNvPr>
          <p:cNvSpPr txBox="1"/>
          <p:nvPr/>
        </p:nvSpPr>
        <p:spPr>
          <a:xfrm>
            <a:off x="6153591" y="3840719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Grn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157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247D8F-BA0A-4416-B972-7F722F8C2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C0BA4A-80C3-415D-82A7-42927A5A9A84}"/>
              </a:ext>
            </a:extLst>
          </p:cNvPr>
          <p:cNvSpPr txBox="1"/>
          <p:nvPr/>
        </p:nvSpPr>
        <p:spPr>
          <a:xfrm>
            <a:off x="6096000" y="4857751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Grn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365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0D333D-206F-4E39-B5D5-508DAECD5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646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0D333D-206F-4E39-B5D5-508DAECD5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A69E476-6136-4B8D-AB17-04AE99ED8E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041" y="4626225"/>
            <a:ext cx="876422" cy="13717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9F0775-8359-4785-9386-E9E55E8723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870" y="263873"/>
            <a:ext cx="857370" cy="13146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5E28F7-08B3-4B12-9933-83A6FB76A2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44" y="3007107"/>
            <a:ext cx="885949" cy="14956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080C9E-7501-4EF2-97ED-9D9FAE8DC2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605" y="3937405"/>
            <a:ext cx="847843" cy="1362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41C635-FDFC-423E-B868-7C3EC0DB20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771" y="661279"/>
            <a:ext cx="895475" cy="135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444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Office PowerPoint</Application>
  <PresentationFormat>Widescreen</PresentationFormat>
  <Paragraphs>49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Office Theme</vt:lpstr>
      <vt:lpstr>V2216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Electron Image 3</vt:lpstr>
      <vt:lpstr>Electron Image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Electron Image 7</vt:lpstr>
      <vt:lpstr>PowerPoint Presentation</vt:lpstr>
      <vt:lpstr>PowerPoint Presentation</vt:lpstr>
      <vt:lpstr>PowerPoint Presentation</vt:lpstr>
      <vt:lpstr>Electron Image 8</vt:lpstr>
      <vt:lpstr>Additional BSE images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fdellefant</cp:lastModifiedBy>
  <cp:revision>14</cp:revision>
  <dcterms:created xsi:type="dcterms:W3CDTF">2023-10-12T10:02:47Z</dcterms:created>
  <dcterms:modified xsi:type="dcterms:W3CDTF">2023-10-13T09:34:27Z</dcterms:modified>
</cp:coreProperties>
</file>