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4" r:id="rId3"/>
    <p:sldId id="257" r:id="rId4"/>
    <p:sldId id="258" r:id="rId5"/>
    <p:sldId id="275" r:id="rId6"/>
    <p:sldId id="259" r:id="rId7"/>
    <p:sldId id="260" r:id="rId8"/>
    <p:sldId id="276" r:id="rId9"/>
    <p:sldId id="261" r:id="rId10"/>
    <p:sldId id="262" r:id="rId11"/>
    <p:sldId id="278" r:id="rId12"/>
    <p:sldId id="277" r:id="rId13"/>
    <p:sldId id="263" r:id="rId14"/>
    <p:sldId id="264" r:id="rId15"/>
    <p:sldId id="265" r:id="rId16"/>
    <p:sldId id="266" r:id="rId17"/>
    <p:sldId id="267" r:id="rId18"/>
    <p:sldId id="268" r:id="rId19"/>
    <p:sldId id="272" r:id="rId20"/>
    <p:sldId id="273" r:id="rId21"/>
    <p:sldId id="279" r:id="rId22"/>
    <p:sldId id="280" r:id="rId23"/>
  </p:sldIdLst>
  <p:sldSz cx="12192000" cy="6858000"/>
  <p:notesSz cx="6858000" cy="9144000"/>
  <p:defaultTextStyle>
    <a:defPPr>
      <a:defRPr lang="LID4096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7C7"/>
    <a:srgbClr val="B35900"/>
    <a:srgbClr val="5FC000"/>
    <a:srgbClr val="D7006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0" d="100"/>
          <a:sy n="100" d="100"/>
        </p:scale>
        <p:origin x="84" y="2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E5A5FA-1163-4C63-957B-274B3964662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346CF49-3CA8-49C3-93E9-89B85637FF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LID4096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15BCD3-C79E-4716-A232-F49A242474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4E282-09FF-4A51-AAD9-E693B138FBB8}" type="datetimeFigureOut">
              <a:rPr lang="LID4096" smtClean="0"/>
              <a:t>10/13/2023</a:t>
            </a:fld>
            <a:endParaRPr lang="LID4096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19C32E-A939-449F-85D0-57B01B6079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4E05E7-E6B9-47D9-8697-D89CF30BE7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1599B-B63E-4A0E-A0AF-DE8C76CB9C86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42418222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E1DBC1-DF1D-4565-9944-4C0950C0BC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C1E8C49-3C8C-4166-9F6C-DD8AA74734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ID4096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0DC124-A0EA-45A1-9CBD-D9A2281826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4E282-09FF-4A51-AAD9-E693B138FBB8}" type="datetimeFigureOut">
              <a:rPr lang="LID4096" smtClean="0"/>
              <a:t>10/13/2023</a:t>
            </a:fld>
            <a:endParaRPr lang="LID4096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F7357-AC56-4B91-9330-4E87CB56C9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1E3A8E-BEF1-495C-9A76-BDBCA5971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1599B-B63E-4A0E-A0AF-DE8C76CB9C86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2352208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3137DAD-2E63-4736-B2FB-97D6EB960AE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2FFC710-BD00-4770-8C5E-333DD15540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ID4096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D16187-3B5D-40A9-A8F0-E38890CD99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4E282-09FF-4A51-AAD9-E693B138FBB8}" type="datetimeFigureOut">
              <a:rPr lang="LID4096" smtClean="0"/>
              <a:t>10/13/2023</a:t>
            </a:fld>
            <a:endParaRPr lang="LID4096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DF4389-C72C-44D0-98D7-9B7353E9AE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0947A5-5496-43CA-AEA5-5D4C00E0E8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1599B-B63E-4A0E-A0AF-DE8C76CB9C86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437333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157EB2-5E6C-47AC-B454-A8FC528A72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B05996-3561-420C-A22F-ED654FC5D1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ID4096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07020E-48B0-4F84-A8A1-09AEB6D765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4E282-09FF-4A51-AAD9-E693B138FBB8}" type="datetimeFigureOut">
              <a:rPr lang="LID4096" smtClean="0"/>
              <a:t>10/13/2023</a:t>
            </a:fld>
            <a:endParaRPr lang="LID4096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B495D6-D1A2-4A83-8BD0-8085CACF8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DDDBDF-5763-4BEA-A397-3BEF89480F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1599B-B63E-4A0E-A0AF-DE8C76CB9C86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9770986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9664A6-E7BB-461C-92ED-E74E5B94C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F56DE1-B916-4424-8430-65E7E0391D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9C4F4F-318E-4353-BEB4-29BA2825FD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4E282-09FF-4A51-AAD9-E693B138FBB8}" type="datetimeFigureOut">
              <a:rPr lang="LID4096" smtClean="0"/>
              <a:t>10/13/2023</a:t>
            </a:fld>
            <a:endParaRPr lang="LID4096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9FBA67-3074-4801-8F2B-B35503F966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6AA20C-C41F-4ECA-B4A9-31A028A86B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1599B-B63E-4A0E-A0AF-DE8C76CB9C86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6400539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D16DB5-5845-4368-9D3C-2F0D396678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A03851-4242-46CD-B336-85EDB09596F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ID4096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762F018-668B-4EF5-B0D3-8F0B0325CA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ID4096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6A919B-1403-41E3-8D42-773E586C6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4E282-09FF-4A51-AAD9-E693B138FBB8}" type="datetimeFigureOut">
              <a:rPr lang="LID4096" smtClean="0"/>
              <a:t>10/13/2023</a:t>
            </a:fld>
            <a:endParaRPr lang="LID4096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2792057-85A5-452F-969F-ADE2F741E5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E7EC2ED-1136-4A41-BA05-FD01D0F08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1599B-B63E-4A0E-A0AF-DE8C76CB9C86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23667015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EC24D-3854-431A-A367-62BD46DA33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61A3413-1EFF-4CDB-BED2-7847E10A49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682DE05-DEF5-4B1F-847D-43497337AA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ID4096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E75251F-B7DD-4227-A171-2FE7C4A7CC6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399F350-31A5-45A7-9926-A84D539B6D4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ID4096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2106CDF-1B0D-465A-B456-360CFF0D86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4E282-09FF-4A51-AAD9-E693B138FBB8}" type="datetimeFigureOut">
              <a:rPr lang="LID4096" smtClean="0"/>
              <a:t>10/13/2023</a:t>
            </a:fld>
            <a:endParaRPr lang="LID4096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C26044D-3E2A-417E-865E-2901CE396B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F7083F8-C4C9-4766-8D0C-58FB45C381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1599B-B63E-4A0E-A0AF-DE8C76CB9C86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4320591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C71A42-3146-4BD2-BB8D-05E4298538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D299A28-FF4F-4952-BA30-7A3BEE40BA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4E282-09FF-4A51-AAD9-E693B138FBB8}" type="datetimeFigureOut">
              <a:rPr lang="LID4096" smtClean="0"/>
              <a:t>10/13/2023</a:t>
            </a:fld>
            <a:endParaRPr lang="LID4096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7D6A658-8E4D-46C1-BA47-8095D031BB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111D5B9-42C9-4F6F-8DB9-AF5FAFC96A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1599B-B63E-4A0E-A0AF-DE8C76CB9C86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25514296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7521118-169D-461E-B431-AA2C5D42AD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4E282-09FF-4A51-AAD9-E693B138FBB8}" type="datetimeFigureOut">
              <a:rPr lang="LID4096" smtClean="0"/>
              <a:t>10/13/2023</a:t>
            </a:fld>
            <a:endParaRPr lang="LID4096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7ED99D5-B80C-4AC1-A733-A94356455E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5164D3F-1F25-44F5-B72F-659A8712E1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1599B-B63E-4A0E-A0AF-DE8C76CB9C86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28369080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4F862D-D7AC-476B-A4BB-2E5B940CB1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A5BBFA-6AAB-403D-B962-4D735988B3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ID4096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3EE38EC-BA37-42E9-9807-8B90A9067C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DF48BD4-01F4-4813-8105-4B3EC9E211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4E282-09FF-4A51-AAD9-E693B138FBB8}" type="datetimeFigureOut">
              <a:rPr lang="LID4096" smtClean="0"/>
              <a:t>10/13/2023</a:t>
            </a:fld>
            <a:endParaRPr lang="LID4096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73297A5-6B09-4EDF-A015-A8A3FA3A8A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7390B52-8BB2-474A-88A2-1529FEDD99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1599B-B63E-4A0E-A0AF-DE8C76CB9C86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4887725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9E9F3D-DC97-493D-927A-A0FFF8AC99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5770C7A-2E0A-438A-AD6B-B7927A76A57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LID4096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7EB476F-9F7E-4B81-A8F7-169E9C270C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E535EDB-0E7B-4118-BD9E-FD578418FB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4E282-09FF-4A51-AAD9-E693B138FBB8}" type="datetimeFigureOut">
              <a:rPr lang="LID4096" smtClean="0"/>
              <a:t>10/13/2023</a:t>
            </a:fld>
            <a:endParaRPr lang="LID4096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A4169AB-8D78-45F5-894A-EF745E8AF9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586A72-7DBA-4DFF-BCCF-3B85B92A70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1599B-B63E-4A0E-A0AF-DE8C76CB9C86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026280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7E7C8E3-5E93-4DD9-89DA-12B36503FB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787C4F-06B5-467B-A915-08353EFAFC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ID4096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F45BC2-3C17-4FDD-97BE-59EF726B42C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74E282-09FF-4A51-AAD9-E693B138FBB8}" type="datetimeFigureOut">
              <a:rPr lang="LID4096" smtClean="0"/>
              <a:t>10/13/2023</a:t>
            </a:fld>
            <a:endParaRPr lang="LID4096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00B189-975E-4F94-8DFC-BB81B35A6DE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LID4096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E2B08E-6468-48FB-A36D-1F929059AD8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D1599B-B63E-4A0E-A0AF-DE8C76CB9C86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20579788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LID4096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t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t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51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12" Type="http://schemas.openxmlformats.org/officeDocument/2006/relationships/image" Target="../media/image50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11" Type="http://schemas.openxmlformats.org/officeDocument/2006/relationships/image" Target="../media/image49.png"/><Relationship Id="rId5" Type="http://schemas.openxmlformats.org/officeDocument/2006/relationships/image" Target="../media/image43.png"/><Relationship Id="rId10" Type="http://schemas.openxmlformats.org/officeDocument/2006/relationships/image" Target="../media/image48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tif"/><Relationship Id="rId7" Type="http://schemas.openxmlformats.org/officeDocument/2006/relationships/image" Target="../media/image57.tif"/><Relationship Id="rId2" Type="http://schemas.openxmlformats.org/officeDocument/2006/relationships/image" Target="../media/image52.t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tif"/><Relationship Id="rId5" Type="http://schemas.openxmlformats.org/officeDocument/2006/relationships/image" Target="../media/image55.tif"/><Relationship Id="rId4" Type="http://schemas.openxmlformats.org/officeDocument/2006/relationships/image" Target="../media/image54.t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tif"/><Relationship Id="rId2" Type="http://schemas.openxmlformats.org/officeDocument/2006/relationships/image" Target="../media/image58.t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ti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t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E36A9B-F01E-4FD3-9F85-7E092C62AB7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V2235 EDS</a:t>
            </a:r>
            <a:endParaRPr lang="LID4096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7CA30F4-9541-4469-B4E4-BEB5DCCF08A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11.10.2023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37509209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B36406E-0CA4-4294-91F5-06A2D18A44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2792" y="0"/>
            <a:ext cx="8666415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F72FD72-04D1-4271-A4BE-7F9D449AF7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013" y="2123893"/>
            <a:ext cx="885949" cy="130510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ADC1E01-D6C9-4286-9DBD-5991259EE2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5553" y="4876850"/>
            <a:ext cx="819264" cy="130510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C281BDF-E462-4E68-8903-8800231101E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9815" y="5229463"/>
            <a:ext cx="857370" cy="132416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73FB4AE-031E-4586-8B27-E2CD724A9B4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4813" y="5400937"/>
            <a:ext cx="857370" cy="115268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48194ED-EE75-4179-9B7D-66A40968F08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2078" y="2341442"/>
            <a:ext cx="876422" cy="150516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AA28B89-1F9E-4595-BDE4-75E83FDAC33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4448" y="1933366"/>
            <a:ext cx="895475" cy="1495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6941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370741C-1E11-4696-8D33-36D578E902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8762" y="0"/>
            <a:ext cx="9134475" cy="685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8683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6F25229-FBA6-4B6E-8B60-F625FB857B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4475" y="-7144"/>
            <a:ext cx="9163050" cy="687228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38D6FD0-8D61-4FF8-9914-A6668DCCA5B1}"/>
              </a:ext>
            </a:extLst>
          </p:cNvPr>
          <p:cNvSpPr txBox="1"/>
          <p:nvPr/>
        </p:nvSpPr>
        <p:spPr>
          <a:xfrm>
            <a:off x="5604199" y="567216"/>
            <a:ext cx="4918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chemeClr val="accent4"/>
                </a:solidFill>
              </a:rPr>
              <a:t>Bt</a:t>
            </a:r>
            <a:r>
              <a:rPr lang="en-US" dirty="0">
                <a:solidFill>
                  <a:schemeClr val="accent4"/>
                </a:solidFill>
              </a:rPr>
              <a:t>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C4C16D5-A8A2-4D03-AE27-BBF1148D2968}"/>
              </a:ext>
            </a:extLst>
          </p:cNvPr>
          <p:cNvSpPr txBox="1"/>
          <p:nvPr/>
        </p:nvSpPr>
        <p:spPr>
          <a:xfrm>
            <a:off x="6096000" y="3133726"/>
            <a:ext cx="479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chemeClr val="accent4"/>
                </a:solidFill>
              </a:rPr>
              <a:t>Ilm</a:t>
            </a:r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DC8568-DFA3-413D-AFB1-31096A3AB9E3}"/>
              </a:ext>
            </a:extLst>
          </p:cNvPr>
          <p:cNvSpPr txBox="1"/>
          <p:nvPr/>
        </p:nvSpPr>
        <p:spPr>
          <a:xfrm>
            <a:off x="1929857" y="1857375"/>
            <a:ext cx="4315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chemeClr val="accent4"/>
                </a:solidFill>
              </a:rPr>
              <a:t>Qz</a:t>
            </a:r>
            <a:endParaRPr lang="en-US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88189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82F1182-4366-489D-BDA7-9B134BD4F2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2792" y="0"/>
            <a:ext cx="866641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3586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82F1182-4366-489D-BDA7-9B134BD4F2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2792" y="0"/>
            <a:ext cx="8666415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683901E-5006-4F88-9D2C-45539B2A93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8503" y="0"/>
            <a:ext cx="885949" cy="134321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D084AD9-F826-41ED-8EAD-0EC859FDD9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8324" y="0"/>
            <a:ext cx="876422" cy="130510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33DC085-D32F-4EB2-8FEE-D8C6F6A1FCE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7550" y="802825"/>
            <a:ext cx="924054" cy="148610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5934575-E020-44C5-957D-756CC42AE70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4358" y="2681183"/>
            <a:ext cx="866896" cy="149563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D83E745-8E85-463E-A3FC-8059466DA99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9233" y="3686590"/>
            <a:ext cx="838317" cy="1476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6564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CFF9974-E407-42E1-9A96-3B33F13300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2792" y="0"/>
            <a:ext cx="866641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7119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CFF9974-E407-42E1-9A96-3B33F13300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2792" y="0"/>
            <a:ext cx="8666415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0E1660D-1DAE-4693-83CF-4AD710DA8B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4754" y="2612031"/>
            <a:ext cx="838317" cy="118126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605B33F-00F7-43FA-8F2E-8C90CB36E7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5659" y="4735015"/>
            <a:ext cx="876422" cy="118126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C61B9D1-7F86-47C0-AC96-3ABD3E59B5A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2792" y="4763015"/>
            <a:ext cx="924054" cy="116221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B232B3B-07D8-4219-B800-6DD527ABF5B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342" y="2531057"/>
            <a:ext cx="828791" cy="134321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A2C7220-9FDC-4359-BE12-4CD0451899E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9" y="146212"/>
            <a:ext cx="866896" cy="149563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80E8E75-CB51-4CA4-A58E-C7B246E7D07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0672" y="1864214"/>
            <a:ext cx="838317" cy="1333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4450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9A19795-5616-4BF4-B304-392AE9760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2792" y="0"/>
            <a:ext cx="8666415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BD7335B-BCA9-47DF-95AC-5C5F13D1FB14}"/>
              </a:ext>
            </a:extLst>
          </p:cNvPr>
          <p:cNvSpPr txBox="1"/>
          <p:nvPr/>
        </p:nvSpPr>
        <p:spPr>
          <a:xfrm>
            <a:off x="1893507" y="1405416"/>
            <a:ext cx="4918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chemeClr val="accent4"/>
                </a:solidFill>
              </a:rPr>
              <a:t>Bt</a:t>
            </a:r>
            <a:r>
              <a:rPr lang="en-US" dirty="0">
                <a:solidFill>
                  <a:schemeClr val="accent4"/>
                </a:solidFill>
              </a:rPr>
              <a:t>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2FCF341-5FF4-4134-B625-6D0FFAE9E416}"/>
              </a:ext>
            </a:extLst>
          </p:cNvPr>
          <p:cNvSpPr txBox="1"/>
          <p:nvPr/>
        </p:nvSpPr>
        <p:spPr>
          <a:xfrm>
            <a:off x="5772226" y="2908223"/>
            <a:ext cx="479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chemeClr val="accent4"/>
                </a:solidFill>
              </a:rPr>
              <a:t>Ilm</a:t>
            </a:r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EF384F-981B-4189-821E-1AFB99253B54}"/>
              </a:ext>
            </a:extLst>
          </p:cNvPr>
          <p:cNvSpPr txBox="1"/>
          <p:nvPr/>
        </p:nvSpPr>
        <p:spPr>
          <a:xfrm>
            <a:off x="3206207" y="1036084"/>
            <a:ext cx="4315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chemeClr val="accent4"/>
                </a:solidFill>
              </a:rPr>
              <a:t>Qz</a:t>
            </a:r>
            <a:endParaRPr lang="en-US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95074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9A19795-5616-4BF4-B304-392AE9760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2792" y="0"/>
            <a:ext cx="8666415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75F4100-BA11-4627-9CE3-2871A49592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3653" y="4377930"/>
            <a:ext cx="895475" cy="116221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E2F45DE-2D0B-45C6-AEE1-2BBE52F99BA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7279" y="3924784"/>
            <a:ext cx="857370" cy="118126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F52FFBE-B045-49DC-94B6-5E67E43DCAB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0682" y="2104840"/>
            <a:ext cx="857370" cy="132416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D2E634B-3C97-4AD0-A6F4-00377947F73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0510" y="622914"/>
            <a:ext cx="876422" cy="132416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E96A7CD-3088-4587-A1C9-526B68EA95D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7788" y="922291"/>
            <a:ext cx="933580" cy="136226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591077D-E6B6-4031-B537-E35340FED8A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0720" y="602020"/>
            <a:ext cx="885949" cy="113363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0D82B83-EF21-406F-AA2F-47656E4A713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6330" y="626917"/>
            <a:ext cx="885949" cy="117173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881A4F1-D480-4045-BC80-A8EDB8E0B4E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3524" y="663604"/>
            <a:ext cx="971686" cy="1314633"/>
          </a:xfrm>
          <a:prstGeom prst="rect">
            <a:avLst/>
          </a:prstGeom>
        </p:spPr>
      </p:pic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B286A1CB-5A30-427F-A77C-B32E50DC545B}"/>
              </a:ext>
            </a:extLst>
          </p:cNvPr>
          <p:cNvCxnSpPr/>
          <p:nvPr/>
        </p:nvCxnSpPr>
        <p:spPr>
          <a:xfrm flipH="1">
            <a:off x="6509442" y="1978237"/>
            <a:ext cx="1364082" cy="823918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D8C7DF9F-EC2E-4E3D-A24F-1065A1EE807E}"/>
              </a:ext>
            </a:extLst>
          </p:cNvPr>
          <p:cNvCxnSpPr>
            <a:cxnSpLocks/>
          </p:cNvCxnSpPr>
          <p:nvPr/>
        </p:nvCxnSpPr>
        <p:spPr>
          <a:xfrm flipH="1" flipV="1">
            <a:off x="6995285" y="3414619"/>
            <a:ext cx="1596454" cy="411959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24" name="Picture 23">
            <a:extLst>
              <a:ext uri="{FF2B5EF4-FFF2-40B4-BE49-F238E27FC236}">
                <a16:creationId xmlns:a16="http://schemas.microsoft.com/office/drawing/2014/main" id="{4C4B09C2-40D1-48CF-B9FA-8E23AE4EFFF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2372" y="3681832"/>
            <a:ext cx="857370" cy="1486107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60F58B25-B56C-48CF-AD4C-43B90B179D7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652" y="1523734"/>
            <a:ext cx="895475" cy="1162212"/>
          </a:xfrm>
          <a:prstGeom prst="rect">
            <a:avLst/>
          </a:prstGeom>
        </p:spPr>
      </p:pic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BC47C91C-2275-4A83-854B-E3F315F52B9F}"/>
              </a:ext>
            </a:extLst>
          </p:cNvPr>
          <p:cNvCxnSpPr>
            <a:cxnSpLocks/>
          </p:cNvCxnSpPr>
          <p:nvPr/>
        </p:nvCxnSpPr>
        <p:spPr>
          <a:xfrm>
            <a:off x="3305285" y="2644832"/>
            <a:ext cx="1544327" cy="502273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30" name="Picture 29">
            <a:extLst>
              <a:ext uri="{FF2B5EF4-FFF2-40B4-BE49-F238E27FC236}">
                <a16:creationId xmlns:a16="http://schemas.microsoft.com/office/drawing/2014/main" id="{EA704EDD-434E-42CF-8A2E-D84B82E26D69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547" y="3862862"/>
            <a:ext cx="895475" cy="1305107"/>
          </a:xfrm>
          <a:prstGeom prst="rect">
            <a:avLst/>
          </a:prstGeom>
        </p:spPr>
      </p:pic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E6AD36BA-1DDA-42B2-89C7-ECEFED47F199}"/>
              </a:ext>
            </a:extLst>
          </p:cNvPr>
          <p:cNvCxnSpPr>
            <a:cxnSpLocks/>
          </p:cNvCxnSpPr>
          <p:nvPr/>
        </p:nvCxnSpPr>
        <p:spPr>
          <a:xfrm flipV="1">
            <a:off x="3768346" y="3414619"/>
            <a:ext cx="1997920" cy="474248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34" name="Picture 33">
            <a:extLst>
              <a:ext uri="{FF2B5EF4-FFF2-40B4-BE49-F238E27FC236}">
                <a16:creationId xmlns:a16="http://schemas.microsoft.com/office/drawing/2014/main" id="{610A9FFD-0E30-4416-814C-4DD7584874E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3607" y="2685946"/>
            <a:ext cx="971686" cy="1314633"/>
          </a:xfrm>
          <a:prstGeom prst="rect">
            <a:avLst/>
          </a:prstGeom>
        </p:spPr>
      </p:pic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914330AD-0DC6-43E2-B280-9C1FBAA441C5}"/>
              </a:ext>
            </a:extLst>
          </p:cNvPr>
          <p:cNvCxnSpPr>
            <a:cxnSpLocks/>
          </p:cNvCxnSpPr>
          <p:nvPr/>
        </p:nvCxnSpPr>
        <p:spPr>
          <a:xfrm>
            <a:off x="2255293" y="3304458"/>
            <a:ext cx="2723428" cy="3880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99960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>
            <a:extLst>
              <a:ext uri="{FF2B5EF4-FFF2-40B4-BE49-F238E27FC236}">
                <a16:creationId xmlns:a16="http://schemas.microsoft.com/office/drawing/2014/main" id="{C3E57662-8420-4E16-9137-0BE132ECEB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6702" y="3805487"/>
            <a:ext cx="3945601" cy="2775039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9983B69D-555B-4648-9E01-6AE490C9A7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2299" y="3805462"/>
            <a:ext cx="3945636" cy="277506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B7D01DD3-7B64-4BFF-98FC-6A49773C4B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1034" y="891647"/>
            <a:ext cx="3945636" cy="277506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973BB090-F88F-4894-A9E7-AE60DC6A9E8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4176" y="898043"/>
            <a:ext cx="3945636" cy="277506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2EC0643-E9CB-403E-8127-B83F9575377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428" y="3805462"/>
            <a:ext cx="3951762" cy="277937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78B0171-DC99-4481-8BD0-56A33539EE5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428" y="905494"/>
            <a:ext cx="3951761" cy="2779372"/>
          </a:xfrm>
          <a:prstGeom prst="rect">
            <a:avLst/>
          </a:prstGeom>
        </p:spPr>
      </p:pic>
      <p:sp>
        <p:nvSpPr>
          <p:cNvPr id="24" name="Rechteck 14">
            <a:extLst>
              <a:ext uri="{FF2B5EF4-FFF2-40B4-BE49-F238E27FC236}">
                <a16:creationId xmlns:a16="http://schemas.microsoft.com/office/drawing/2014/main" id="{7B109991-3746-41E2-A5E4-9EFB60A16DD4}"/>
              </a:ext>
            </a:extLst>
          </p:cNvPr>
          <p:cNvSpPr/>
          <p:nvPr/>
        </p:nvSpPr>
        <p:spPr>
          <a:xfrm>
            <a:off x="4176099" y="904302"/>
            <a:ext cx="401781" cy="34636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1">
            <a:extLst>
              <a:ext uri="{FF2B5EF4-FFF2-40B4-BE49-F238E27FC236}">
                <a16:creationId xmlns:a16="http://schemas.microsoft.com/office/drawing/2014/main" id="{3DD8FE2D-5268-4B5A-9444-1E4217A14B0C}"/>
              </a:ext>
            </a:extLst>
          </p:cNvPr>
          <p:cNvSpPr/>
          <p:nvPr/>
        </p:nvSpPr>
        <p:spPr>
          <a:xfrm>
            <a:off x="131803" y="905494"/>
            <a:ext cx="401781" cy="34636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Textfeld 10">
            <a:extLst>
              <a:ext uri="{FF2B5EF4-FFF2-40B4-BE49-F238E27FC236}">
                <a16:creationId xmlns:a16="http://schemas.microsoft.com/office/drawing/2014/main" id="{696402A5-4685-4B8E-BDD9-7844FC01473F}"/>
              </a:ext>
            </a:extLst>
          </p:cNvPr>
          <p:cNvSpPr txBox="1"/>
          <p:nvPr/>
        </p:nvSpPr>
        <p:spPr>
          <a:xfrm>
            <a:off x="131803" y="891647"/>
            <a:ext cx="343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rgbClr val="C5C000"/>
                </a:solidFill>
              </a:rPr>
              <a:t>Si</a:t>
            </a:r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5E03CE03-5C1F-47F8-BAF5-0679E64CE864}"/>
              </a:ext>
            </a:extLst>
          </p:cNvPr>
          <p:cNvSpPr/>
          <p:nvPr/>
        </p:nvSpPr>
        <p:spPr>
          <a:xfrm>
            <a:off x="140428" y="3795076"/>
            <a:ext cx="401781" cy="34636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568D8189-3C2F-4D2F-9BC5-8296317FF65D}"/>
              </a:ext>
            </a:extLst>
          </p:cNvPr>
          <p:cNvSpPr txBox="1"/>
          <p:nvPr/>
        </p:nvSpPr>
        <p:spPr>
          <a:xfrm>
            <a:off x="140428" y="3781229"/>
            <a:ext cx="3706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rgbClr val="CC04D1"/>
                </a:solidFill>
              </a:rPr>
              <a:t>Al</a:t>
            </a:r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1FFD0A0F-A3CA-4375-8D32-AA7F1C769CA3}"/>
              </a:ext>
            </a:extLst>
          </p:cNvPr>
          <p:cNvSpPr/>
          <p:nvPr/>
        </p:nvSpPr>
        <p:spPr>
          <a:xfrm>
            <a:off x="4154176" y="881238"/>
            <a:ext cx="4024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 err="1">
                <a:solidFill>
                  <a:srgbClr val="00B0F0"/>
                </a:solidFill>
              </a:rPr>
              <a:t>Fe</a:t>
            </a:r>
            <a:endParaRPr lang="de-DE" dirty="0">
              <a:solidFill>
                <a:srgbClr val="00B0F0"/>
              </a:solidFill>
            </a:endParaRPr>
          </a:p>
        </p:txBody>
      </p:sp>
      <p:sp>
        <p:nvSpPr>
          <p:cNvPr id="57" name="Titel 1">
            <a:extLst>
              <a:ext uri="{FF2B5EF4-FFF2-40B4-BE49-F238E27FC236}">
                <a16:creationId xmlns:a16="http://schemas.microsoft.com/office/drawing/2014/main" id="{68748833-F7DA-4AEA-A159-1EA192C198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90351"/>
            <a:ext cx="10515600" cy="1325563"/>
          </a:xfrm>
        </p:spPr>
        <p:txBody>
          <a:bodyPr/>
          <a:lstStyle/>
          <a:p>
            <a:pPr algn="ctr"/>
            <a:r>
              <a:rPr lang="de-DE" dirty="0" err="1"/>
              <a:t>Electron</a:t>
            </a:r>
            <a:r>
              <a:rPr lang="de-DE" dirty="0"/>
              <a:t> Image 6</a:t>
            </a:r>
          </a:p>
        </p:txBody>
      </p:sp>
      <p:sp>
        <p:nvSpPr>
          <p:cNvPr id="59" name="Rechteck 14">
            <a:extLst>
              <a:ext uri="{FF2B5EF4-FFF2-40B4-BE49-F238E27FC236}">
                <a16:creationId xmlns:a16="http://schemas.microsoft.com/office/drawing/2014/main" id="{81CD80AC-AAE4-4078-A640-E3E5FC54C062}"/>
              </a:ext>
            </a:extLst>
          </p:cNvPr>
          <p:cNvSpPr/>
          <p:nvPr/>
        </p:nvSpPr>
        <p:spPr>
          <a:xfrm>
            <a:off x="4176099" y="3811625"/>
            <a:ext cx="468917" cy="34636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0" name="Rechteck 16">
            <a:extLst>
              <a:ext uri="{FF2B5EF4-FFF2-40B4-BE49-F238E27FC236}">
                <a16:creationId xmlns:a16="http://schemas.microsoft.com/office/drawing/2014/main" id="{486BE96F-063C-42A7-9A29-9BEEA26CE6D3}"/>
              </a:ext>
            </a:extLst>
          </p:cNvPr>
          <p:cNvSpPr/>
          <p:nvPr/>
        </p:nvSpPr>
        <p:spPr>
          <a:xfrm>
            <a:off x="4154176" y="3788561"/>
            <a:ext cx="4908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solidFill>
                  <a:srgbClr val="D7006B"/>
                </a:solidFill>
              </a:rPr>
              <a:t>Mg</a:t>
            </a:r>
          </a:p>
        </p:txBody>
      </p:sp>
      <p:sp>
        <p:nvSpPr>
          <p:cNvPr id="35" name="Rechteck 14">
            <a:extLst>
              <a:ext uri="{FF2B5EF4-FFF2-40B4-BE49-F238E27FC236}">
                <a16:creationId xmlns:a16="http://schemas.microsoft.com/office/drawing/2014/main" id="{9CEB85E0-21FE-4919-AA8E-FD54CA8376F7}"/>
              </a:ext>
            </a:extLst>
          </p:cNvPr>
          <p:cNvSpPr/>
          <p:nvPr/>
        </p:nvSpPr>
        <p:spPr>
          <a:xfrm>
            <a:off x="8121735" y="898139"/>
            <a:ext cx="401781" cy="34636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7" name="Rechteck 16">
            <a:extLst>
              <a:ext uri="{FF2B5EF4-FFF2-40B4-BE49-F238E27FC236}">
                <a16:creationId xmlns:a16="http://schemas.microsoft.com/office/drawing/2014/main" id="{69994AF1-037A-4A90-98F0-CB406BA33767}"/>
              </a:ext>
            </a:extLst>
          </p:cNvPr>
          <p:cNvSpPr/>
          <p:nvPr/>
        </p:nvSpPr>
        <p:spPr>
          <a:xfrm>
            <a:off x="8099812" y="875075"/>
            <a:ext cx="3497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solidFill>
                  <a:srgbClr val="92D050"/>
                </a:solidFill>
              </a:rPr>
              <a:t>Ti</a:t>
            </a:r>
          </a:p>
        </p:txBody>
      </p:sp>
      <p:sp>
        <p:nvSpPr>
          <p:cNvPr id="39" name="Rechteck 14">
            <a:extLst>
              <a:ext uri="{FF2B5EF4-FFF2-40B4-BE49-F238E27FC236}">
                <a16:creationId xmlns:a16="http://schemas.microsoft.com/office/drawing/2014/main" id="{D07782F2-9856-46E1-9896-22C0AF1F3A0B}"/>
              </a:ext>
            </a:extLst>
          </p:cNvPr>
          <p:cNvSpPr/>
          <p:nvPr/>
        </p:nvSpPr>
        <p:spPr>
          <a:xfrm>
            <a:off x="8121735" y="3805462"/>
            <a:ext cx="401781" cy="34636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0" name="Rechteck 16">
            <a:extLst>
              <a:ext uri="{FF2B5EF4-FFF2-40B4-BE49-F238E27FC236}">
                <a16:creationId xmlns:a16="http://schemas.microsoft.com/office/drawing/2014/main" id="{DF5D888A-74E4-4F57-965D-3DB1ED13CF22}"/>
              </a:ext>
            </a:extLst>
          </p:cNvPr>
          <p:cNvSpPr/>
          <p:nvPr/>
        </p:nvSpPr>
        <p:spPr>
          <a:xfrm>
            <a:off x="8146702" y="3782398"/>
            <a:ext cx="3369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solidFill>
                  <a:srgbClr val="83FF00"/>
                </a:solidFill>
              </a:rPr>
              <a:t>O</a:t>
            </a:r>
          </a:p>
        </p:txBody>
      </p:sp>
    </p:spTree>
    <p:extLst>
      <p:ext uri="{BB962C8B-B14F-4D97-AF65-F5344CB8AC3E}">
        <p14:creationId xmlns:p14="http://schemas.microsoft.com/office/powerpoint/2010/main" val="39998547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BE3E82E-5B5E-4046-8327-5D95C67627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9237" y="0"/>
            <a:ext cx="9153525" cy="686514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29FAF7E-D6B8-44C5-9C4A-26CD02C986DA}"/>
              </a:ext>
            </a:extLst>
          </p:cNvPr>
          <p:cNvSpPr txBox="1"/>
          <p:nvPr/>
        </p:nvSpPr>
        <p:spPr>
          <a:xfrm>
            <a:off x="7360857" y="4853466"/>
            <a:ext cx="4918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chemeClr val="accent4"/>
                </a:solidFill>
              </a:rPr>
              <a:t>Bt</a:t>
            </a:r>
            <a:r>
              <a:rPr lang="en-US" dirty="0">
                <a:solidFill>
                  <a:schemeClr val="accent4"/>
                </a:solidFill>
              </a:rPr>
              <a:t>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D1E6F51-57DB-4A25-A147-79FAF700AC84}"/>
              </a:ext>
            </a:extLst>
          </p:cNvPr>
          <p:cNvSpPr txBox="1"/>
          <p:nvPr/>
        </p:nvSpPr>
        <p:spPr>
          <a:xfrm>
            <a:off x="6000826" y="3429000"/>
            <a:ext cx="479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chemeClr val="accent4"/>
                </a:solidFill>
              </a:rPr>
              <a:t>Ilm</a:t>
            </a:r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6858F9A-C52A-4355-A531-83A169C782A5}"/>
              </a:ext>
            </a:extLst>
          </p:cNvPr>
          <p:cNvSpPr txBox="1"/>
          <p:nvPr/>
        </p:nvSpPr>
        <p:spPr>
          <a:xfrm>
            <a:off x="7606757" y="3253859"/>
            <a:ext cx="4315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chemeClr val="accent4"/>
                </a:solidFill>
              </a:rPr>
              <a:t>Qz</a:t>
            </a:r>
            <a:endParaRPr lang="en-US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049752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el 1">
            <a:extLst>
              <a:ext uri="{FF2B5EF4-FFF2-40B4-BE49-F238E27FC236}">
                <a16:creationId xmlns:a16="http://schemas.microsoft.com/office/drawing/2014/main" id="{68748833-F7DA-4AEA-A159-1EA192C198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90351"/>
            <a:ext cx="10515600" cy="1325563"/>
          </a:xfrm>
        </p:spPr>
        <p:txBody>
          <a:bodyPr/>
          <a:lstStyle/>
          <a:p>
            <a:pPr algn="ctr"/>
            <a:r>
              <a:rPr lang="de-DE" dirty="0" err="1"/>
              <a:t>Electron</a:t>
            </a:r>
            <a:r>
              <a:rPr lang="de-DE" dirty="0"/>
              <a:t> Image 6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2E2D3A5-D992-4CDE-AFEC-B8A820E802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3653" y="952386"/>
            <a:ext cx="3935042" cy="276761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96438A9-EF48-4505-95BB-C29E944F8F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9905" y="3852354"/>
            <a:ext cx="3904871" cy="274639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119E8F5-3F09-4007-8386-1421CB0A29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1280" y="952386"/>
            <a:ext cx="3938463" cy="2770019"/>
          </a:xfrm>
          <a:prstGeom prst="rect">
            <a:avLst/>
          </a:prstGeom>
        </p:spPr>
      </p:pic>
      <p:sp>
        <p:nvSpPr>
          <p:cNvPr id="24" name="Rechteck 14">
            <a:extLst>
              <a:ext uri="{FF2B5EF4-FFF2-40B4-BE49-F238E27FC236}">
                <a16:creationId xmlns:a16="http://schemas.microsoft.com/office/drawing/2014/main" id="{7B109991-3746-41E2-A5E4-9EFB60A16DD4}"/>
              </a:ext>
            </a:extLst>
          </p:cNvPr>
          <p:cNvSpPr/>
          <p:nvPr/>
        </p:nvSpPr>
        <p:spPr>
          <a:xfrm>
            <a:off x="6145576" y="951194"/>
            <a:ext cx="401781" cy="34636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1">
            <a:extLst>
              <a:ext uri="{FF2B5EF4-FFF2-40B4-BE49-F238E27FC236}">
                <a16:creationId xmlns:a16="http://schemas.microsoft.com/office/drawing/2014/main" id="{3DD8FE2D-5268-4B5A-9444-1E4217A14B0C}"/>
              </a:ext>
            </a:extLst>
          </p:cNvPr>
          <p:cNvSpPr/>
          <p:nvPr/>
        </p:nvSpPr>
        <p:spPr>
          <a:xfrm>
            <a:off x="2101280" y="952386"/>
            <a:ext cx="401781" cy="34636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Textfeld 10">
            <a:extLst>
              <a:ext uri="{FF2B5EF4-FFF2-40B4-BE49-F238E27FC236}">
                <a16:creationId xmlns:a16="http://schemas.microsoft.com/office/drawing/2014/main" id="{696402A5-4685-4B8E-BDD9-7844FC01473F}"/>
              </a:ext>
            </a:extLst>
          </p:cNvPr>
          <p:cNvSpPr txBox="1"/>
          <p:nvPr/>
        </p:nvSpPr>
        <p:spPr>
          <a:xfrm>
            <a:off x="2101280" y="938539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rgbClr val="5FC000"/>
                </a:solidFill>
              </a:rPr>
              <a:t>Ca</a:t>
            </a:r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5E03CE03-5C1F-47F8-BAF5-0679E64CE864}"/>
              </a:ext>
            </a:extLst>
          </p:cNvPr>
          <p:cNvSpPr/>
          <p:nvPr/>
        </p:nvSpPr>
        <p:spPr>
          <a:xfrm>
            <a:off x="2109905" y="3841968"/>
            <a:ext cx="401781" cy="34636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568D8189-3C2F-4D2F-9BC5-8296317FF65D}"/>
              </a:ext>
            </a:extLst>
          </p:cNvPr>
          <p:cNvSpPr txBox="1"/>
          <p:nvPr/>
        </p:nvSpPr>
        <p:spPr>
          <a:xfrm>
            <a:off x="2109905" y="3828121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rgbClr val="B35900"/>
                </a:solidFill>
              </a:rPr>
              <a:t>K</a:t>
            </a:r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1FFD0A0F-A3CA-4375-8D32-AA7F1C769CA3}"/>
              </a:ext>
            </a:extLst>
          </p:cNvPr>
          <p:cNvSpPr/>
          <p:nvPr/>
        </p:nvSpPr>
        <p:spPr>
          <a:xfrm>
            <a:off x="6123653" y="928130"/>
            <a:ext cx="4443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solidFill>
                  <a:srgbClr val="00C7C7"/>
                </a:solidFill>
              </a:rPr>
              <a:t>Na</a:t>
            </a:r>
          </a:p>
        </p:txBody>
      </p:sp>
    </p:spTree>
    <p:extLst>
      <p:ext uri="{BB962C8B-B14F-4D97-AF65-F5344CB8AC3E}">
        <p14:creationId xmlns:p14="http://schemas.microsoft.com/office/powerpoint/2010/main" val="62022021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D34B1E-FEC0-4EE1-8591-9D457C1359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66218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Additional BSE images</a:t>
            </a:r>
          </a:p>
        </p:txBody>
      </p:sp>
    </p:spTree>
    <p:extLst>
      <p:ext uri="{BB962C8B-B14F-4D97-AF65-F5344CB8AC3E}">
        <p14:creationId xmlns:p14="http://schemas.microsoft.com/office/powerpoint/2010/main" val="330745742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92CE13A-6651-4F0A-A51D-35E166298A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67167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71F816F-1914-467A-9D3B-7BB265C39A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0291" y="0"/>
            <a:ext cx="881141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73355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71F816F-1914-467A-9D3B-7BB265C39A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0291" y="0"/>
            <a:ext cx="8811418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009FF39-7219-47E3-8B5F-F4D47EE17B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6027" y="295324"/>
            <a:ext cx="876422" cy="132416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2B1C0E5-AB1D-4F62-A34F-D63209D75DA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4893" y="3141895"/>
            <a:ext cx="866896" cy="117173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CD84CE7-234C-4883-A7F0-DC16E1988A8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9661" y="385824"/>
            <a:ext cx="866896" cy="114316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166D929-FA97-426B-AF82-6D266B6758E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815" y="5165107"/>
            <a:ext cx="905001" cy="118126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910BA08-546E-44F8-8FE5-02FC8E7241C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7500" y="3650421"/>
            <a:ext cx="914528" cy="151468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25D7F29-07F4-4BF3-B4B6-46DA1ED0D31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6091" y="1608156"/>
            <a:ext cx="838317" cy="1533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5595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D482801-0B8C-4FA6-9864-B475FA9639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7342190-9814-4F31-9DE4-9D61B8DF7D71}"/>
              </a:ext>
            </a:extLst>
          </p:cNvPr>
          <p:cNvSpPr txBox="1"/>
          <p:nvPr/>
        </p:nvSpPr>
        <p:spPr>
          <a:xfrm>
            <a:off x="2312607" y="2405541"/>
            <a:ext cx="4918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chemeClr val="accent4"/>
                </a:solidFill>
              </a:rPr>
              <a:t>Bt</a:t>
            </a:r>
            <a:r>
              <a:rPr lang="en-US" dirty="0">
                <a:solidFill>
                  <a:schemeClr val="accent4"/>
                </a:solidFill>
              </a:rPr>
              <a:t>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9FB6E93-8FE4-4016-9D36-CA0CAD62CFC4}"/>
              </a:ext>
            </a:extLst>
          </p:cNvPr>
          <p:cNvSpPr txBox="1"/>
          <p:nvPr/>
        </p:nvSpPr>
        <p:spPr>
          <a:xfrm>
            <a:off x="4914976" y="3924301"/>
            <a:ext cx="479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chemeClr val="accent4"/>
                </a:solidFill>
              </a:rPr>
              <a:t>Ilm</a:t>
            </a:r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318DC8B-FC50-4E18-8ABE-FEBF5C6BB425}"/>
              </a:ext>
            </a:extLst>
          </p:cNvPr>
          <p:cNvSpPr txBox="1"/>
          <p:nvPr/>
        </p:nvSpPr>
        <p:spPr>
          <a:xfrm>
            <a:off x="2096843" y="5286375"/>
            <a:ext cx="4315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chemeClr val="accent4"/>
                </a:solidFill>
              </a:rPr>
              <a:t>Qz</a:t>
            </a:r>
            <a:endParaRPr lang="en-US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06298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2613B44-24B0-4A88-9D1D-E0B00D1F8C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2792" y="0"/>
            <a:ext cx="866641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223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2613B44-24B0-4A88-9D1D-E0B00D1F8C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2792" y="0"/>
            <a:ext cx="8666415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F6E4806-E424-4243-9F74-E814B9B6DF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1412" y="5187505"/>
            <a:ext cx="866896" cy="119079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458AC61-53FE-49EC-97E8-A6E9091A9F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6936" y="1168747"/>
            <a:ext cx="838317" cy="133368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0713B0C-0EFF-47A5-819F-31B8CE74473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9397" y="972915"/>
            <a:ext cx="905001" cy="138131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92566E0-2070-41B4-98AA-43D99DE0762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3142" y="416167"/>
            <a:ext cx="914528" cy="150516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4887EA6-0527-4397-A439-603B3BF6898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9103" y="3777595"/>
            <a:ext cx="866896" cy="150516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085A731-437B-40EC-BB09-9F0A0C9139B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3164" y="2354233"/>
            <a:ext cx="828791" cy="1505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14798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B330124-D561-4A4E-8EEC-756AFDB6BD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8762" y="0"/>
            <a:ext cx="9134475" cy="685085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66B209D-8424-4F55-8E52-CF4A686A3900}"/>
              </a:ext>
            </a:extLst>
          </p:cNvPr>
          <p:cNvSpPr txBox="1"/>
          <p:nvPr/>
        </p:nvSpPr>
        <p:spPr>
          <a:xfrm>
            <a:off x="6313107" y="6101241"/>
            <a:ext cx="4918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chemeClr val="accent4"/>
                </a:solidFill>
              </a:rPr>
              <a:t>Bt</a:t>
            </a:r>
            <a:r>
              <a:rPr lang="en-US" dirty="0">
                <a:solidFill>
                  <a:schemeClr val="accent4"/>
                </a:solidFill>
              </a:rPr>
              <a:t>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D2998BF-DBF5-407D-90F6-FA37F7DFF5EF}"/>
              </a:ext>
            </a:extLst>
          </p:cNvPr>
          <p:cNvSpPr txBox="1"/>
          <p:nvPr/>
        </p:nvSpPr>
        <p:spPr>
          <a:xfrm>
            <a:off x="5000701" y="3244334"/>
            <a:ext cx="479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chemeClr val="accent4"/>
                </a:solidFill>
              </a:rPr>
              <a:t>Ilm</a:t>
            </a:r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C5B4631-3942-499D-ACCD-A4C88275E5B9}"/>
              </a:ext>
            </a:extLst>
          </p:cNvPr>
          <p:cNvSpPr txBox="1"/>
          <p:nvPr/>
        </p:nvSpPr>
        <p:spPr>
          <a:xfrm>
            <a:off x="3558632" y="2165987"/>
            <a:ext cx="4315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chemeClr val="accent4"/>
                </a:solidFill>
              </a:rPr>
              <a:t>Qz</a:t>
            </a:r>
            <a:endParaRPr lang="en-US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08150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B36406E-0CA4-4294-91F5-06A2D18A44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2792" y="0"/>
            <a:ext cx="866641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1874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</Words>
  <Application>Microsoft Office PowerPoint</Application>
  <PresentationFormat>Widescreen</PresentationFormat>
  <Paragraphs>29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6" baseType="lpstr">
      <vt:lpstr>Arial</vt:lpstr>
      <vt:lpstr>Calibri</vt:lpstr>
      <vt:lpstr>Calibri Light</vt:lpstr>
      <vt:lpstr>Office Theme</vt:lpstr>
      <vt:lpstr>V2235 EDS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Electron Image 6</vt:lpstr>
      <vt:lpstr>Electron Image 6</vt:lpstr>
      <vt:lpstr>Additional BSE images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student</dc:creator>
  <cp:lastModifiedBy>fdellefant</cp:lastModifiedBy>
  <cp:revision>7</cp:revision>
  <dcterms:created xsi:type="dcterms:W3CDTF">2023-10-12T10:19:13Z</dcterms:created>
  <dcterms:modified xsi:type="dcterms:W3CDTF">2023-10-13T09:38:19Z</dcterms:modified>
</cp:coreProperties>
</file>