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57" r:id="rId5"/>
    <p:sldId id="258" r:id="rId6"/>
    <p:sldId id="272" r:id="rId7"/>
    <p:sldId id="278" r:id="rId8"/>
    <p:sldId id="259" r:id="rId9"/>
    <p:sldId id="260" r:id="rId10"/>
    <p:sldId id="279" r:id="rId11"/>
    <p:sldId id="261" r:id="rId12"/>
    <p:sldId id="262" r:id="rId13"/>
    <p:sldId id="273" r:id="rId14"/>
    <p:sldId id="275" r:id="rId15"/>
    <p:sldId id="274" r:id="rId16"/>
    <p:sldId id="282" r:id="rId17"/>
    <p:sldId id="263" r:id="rId18"/>
    <p:sldId id="264" r:id="rId19"/>
    <p:sldId id="281" r:id="rId20"/>
    <p:sldId id="280" r:id="rId21"/>
    <p:sldId id="283" r:id="rId22"/>
    <p:sldId id="284" r:id="rId23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45C3A-1824-42A9-9C1D-66656326D6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86328F-E37D-43E0-A0A1-3F2964A781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51304-574F-4370-B3AE-AFC4467D3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6AED0-69F3-42F7-98F1-A85F315A8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011F8-DC90-432A-8FB9-1FD29D4DC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29599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A98D0-3569-4158-B994-8758DC514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1559FA-D335-42F3-B21B-82077CE9FB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376A5C-EFDB-470B-AA1F-06477E0E5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72CDA-CD2E-44EF-9E3C-1604D5374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8FD06-89BE-47AD-ACA5-B719AF89A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570611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DAB01F-7C2D-4B31-9F68-0AEFA689A4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3D501D-DAE6-46AE-B3C7-4A1715DB6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308EF-1A49-444A-A799-7382EB94A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65979E-0AA5-4D94-A6BB-A73447008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AE320-CD8E-4B52-A00F-042FE98EB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64517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05669-758B-498A-B753-2C26D79DC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22A8-06C6-4324-9E75-9B32020DD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9A6FB-C8F3-4CB4-B420-EF7490A7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C88A5-74FB-405F-A65A-FAB8976C1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D7C6E1-A484-4E4C-9215-F5CDCB5DB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445726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A6AEA-0B03-428D-B794-EE5E19CA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99CD8-3884-4A5E-BF8D-8B6E9AFB8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531702-0A4F-415B-8D69-EAE0F57E2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DD50F6-193D-4B67-9C15-65E3727BD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E74F8-27AA-4AA5-A297-D2AA1FFB5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962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B0D00-3012-4199-9416-077DA2E27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464209-BF8C-45B6-8070-49B49409C3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CC5F45-C282-46DC-A4CF-AF8E7436E6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218611-EF28-4F1B-9651-F74A2E952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5B91B9-0603-4C56-9196-CE23BC665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A3E7F6-6915-4C92-B1DB-22727F41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546608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F2B86-3848-4B28-AF17-D2F1B9606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C5A2B-DC26-4716-A6EC-DF9703DC9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891727-BCA5-4639-98E1-16CA4792C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648725-216B-4569-AA42-4074DE19D5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978CC4-794E-4C2D-9611-AEE322E46A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B46D85-F9F5-4CBD-A095-9515E2ABC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15C39E-86E2-481F-B12C-9D6FD6B7A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B16B1F-A387-4CC1-9583-03051A6DA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2392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48009-1619-43B9-86B4-1218481DC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E9D5DB-B5A1-44E6-8D83-1D3DEB03F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D12AFB-2C1C-485D-B5CD-A2C4404F6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6E28F-7D2A-4604-9098-799EA6C5A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4554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75417A-CA11-4E89-BE10-345C207EC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AD70CB-192A-4319-A7A2-E4773E15D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C2793-807A-4B73-B6AD-1B4471504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47128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D5B62-1659-4856-93E2-CC29E8E79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BEFA4-8FC8-4CD0-BE46-4970DE053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FC46B6-2991-4DEC-BD68-2614F8E3A0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B0D25E-ED47-4A0E-9FEF-037B41C1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F3B122-C9F2-4824-9636-01193A66F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86DE57-E6B8-4A26-8CAC-513A5770D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56884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05A5E-3246-4D9B-9BA5-FCF0C4F30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4322D1-52B0-4F1B-B784-3E3F0703CC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FB79C4-4790-48F5-8449-543A64EC49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F1EB97-7E96-4F6A-8855-4EF6092AF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C41C11-EA03-499F-87EA-6D6DA3266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217696-459D-4C05-BD9C-81DD91D6C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6375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A6855D-66F2-4A00-BA07-DAA7E11E7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905B4-A241-4D27-8ABC-F709BDDDC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3A50A-D016-4F7A-8B41-0FBB427065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686C0-A8D9-4813-B0DE-98E8AFBDEE3F}" type="datetimeFigureOut">
              <a:rPr lang="LID4096" smtClean="0"/>
              <a:t>10/13/2023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860E-6CB9-4098-AA2F-B9C53EBC0E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A6E69-4F2D-4DB9-B661-F1E1D5E50D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27E2A-692B-4162-A40D-BDBB282977E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77436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"/><Relationship Id="rId2" Type="http://schemas.openxmlformats.org/officeDocument/2006/relationships/image" Target="../media/image60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if"/><Relationship Id="rId2" Type="http://schemas.openxmlformats.org/officeDocument/2006/relationships/image" Target="../media/image70.t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if"/><Relationship Id="rId2" Type="http://schemas.openxmlformats.org/officeDocument/2006/relationships/image" Target="../media/image72.t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"/><Relationship Id="rId3" Type="http://schemas.openxmlformats.org/officeDocument/2006/relationships/image" Target="../media/image13.tif"/><Relationship Id="rId7" Type="http://schemas.openxmlformats.org/officeDocument/2006/relationships/image" Target="../media/image17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tif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46413-2D04-4483-A431-0BF57BE9C2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V2221</a:t>
            </a:r>
            <a:endParaRPr lang="LID4096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791957-FE6B-4051-828D-04FD338A29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11</a:t>
            </a:r>
            <a:r>
              <a:rPr lang="en-US" baseline="30000" dirty="0"/>
              <a:t>th</a:t>
            </a:r>
            <a:r>
              <a:rPr lang="en-US" dirty="0"/>
              <a:t> of October 2023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69709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6BCBAB-EA5E-426F-BC66-A54ED79F3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C617C98-9D73-40DD-9933-90DE22363A0C}"/>
              </a:ext>
            </a:extLst>
          </p:cNvPr>
          <p:cNvSpPr txBox="1"/>
          <p:nvPr/>
        </p:nvSpPr>
        <p:spPr>
          <a:xfrm>
            <a:off x="7552467" y="5160408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503053-5CAD-45C7-A12F-96DBCB46CCFA}"/>
              </a:ext>
            </a:extLst>
          </p:cNvPr>
          <p:cNvSpPr txBox="1"/>
          <p:nvPr/>
        </p:nvSpPr>
        <p:spPr>
          <a:xfrm>
            <a:off x="8475282" y="1291116"/>
            <a:ext cx="1143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Mag/Hem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6FA91C-6156-4559-B77E-5423159D8D0F}"/>
              </a:ext>
            </a:extLst>
          </p:cNvPr>
          <p:cNvSpPr txBox="1"/>
          <p:nvPr/>
        </p:nvSpPr>
        <p:spPr>
          <a:xfrm>
            <a:off x="9047009" y="4461393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Amp</a:t>
            </a:r>
          </a:p>
        </p:txBody>
      </p:sp>
    </p:spTree>
    <p:extLst>
      <p:ext uri="{BB962C8B-B14F-4D97-AF65-F5344CB8AC3E}">
        <p14:creationId xmlns:p14="http://schemas.microsoft.com/office/powerpoint/2010/main" val="378629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15436E-3B8E-401A-963B-CFD2BE566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95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15436E-3B8E-401A-963B-CFD2BE566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77D6F3-0272-4984-89E7-8AA136739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44" y="3429000"/>
            <a:ext cx="866896" cy="8383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3AD2BD-3E58-4F3F-B180-C050BDE7BC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739" y="4335430"/>
            <a:ext cx="847843" cy="6858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44F966-900E-4506-89CD-5930E20083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529" y="4793880"/>
            <a:ext cx="857370" cy="10002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7B25B66-E226-496C-AE49-D3C51A3C63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347" y="5294012"/>
            <a:ext cx="895475" cy="1181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11D90A-2707-43E4-97F8-790A8A28A8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147" y="2480991"/>
            <a:ext cx="905001" cy="11717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5C9E17-8161-4A8A-A950-9C6F5CCFF1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079" y="3429000"/>
            <a:ext cx="866896" cy="12098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BD86CB9-9957-4FA3-9F6A-1933141433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746" y="2728675"/>
            <a:ext cx="876422" cy="6763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FCC76B-B69A-4F0E-B088-37A0FFDBC21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168" y="3652730"/>
            <a:ext cx="866896" cy="133368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606284-B4B2-431B-9BBC-E329490C0FC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651" y="537062"/>
            <a:ext cx="838317" cy="67636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FA0411E-32DC-4041-A7C3-DA55EF3640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154" y="1454319"/>
            <a:ext cx="847843" cy="8668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51D4A5F-D433-49E9-8568-D51F5106F1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402" y="244591"/>
            <a:ext cx="819264" cy="8192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79EDF1F-C749-43FC-8A5E-376F97A4E8A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586" y="3832739"/>
            <a:ext cx="857370" cy="13241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3045AAC-0669-4450-888B-A26CF9A7756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973" y="4476757"/>
            <a:ext cx="876422" cy="101931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2E2641A-1547-492B-A116-71A6655C786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351" y="5647878"/>
            <a:ext cx="819264" cy="971686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AA2A62E-603C-4DAC-9618-31F82F15D482}"/>
              </a:ext>
            </a:extLst>
          </p:cNvPr>
          <p:cNvCxnSpPr>
            <a:cxnSpLocks/>
          </p:cNvCxnSpPr>
          <p:nvPr/>
        </p:nvCxnSpPr>
        <p:spPr>
          <a:xfrm flipH="1">
            <a:off x="7890218" y="5021326"/>
            <a:ext cx="1393368" cy="38235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82B63CD-8CC0-40F2-BA86-7F2B86C144E4}"/>
              </a:ext>
            </a:extLst>
          </p:cNvPr>
          <p:cNvCxnSpPr>
            <a:cxnSpLocks/>
          </p:cNvCxnSpPr>
          <p:nvPr/>
        </p:nvCxnSpPr>
        <p:spPr>
          <a:xfrm flipH="1">
            <a:off x="7763211" y="5365352"/>
            <a:ext cx="2361007" cy="2644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1BA3889-C93A-4ABD-AA33-ECD92B3CF852}"/>
              </a:ext>
            </a:extLst>
          </p:cNvPr>
          <p:cNvCxnSpPr>
            <a:cxnSpLocks/>
          </p:cNvCxnSpPr>
          <p:nvPr/>
        </p:nvCxnSpPr>
        <p:spPr>
          <a:xfrm flipH="1" flipV="1">
            <a:off x="8221902" y="5711259"/>
            <a:ext cx="1929475" cy="52349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1194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3867B1-15A2-4080-BC79-AFFAC8803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529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3867B1-15A2-4080-BC79-AFFAC8803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C3DF8C2-4D45-4659-A40A-ED864F3917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78" y="4972337"/>
            <a:ext cx="847843" cy="11336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1E68AC-EBC6-4DF9-AFDA-DFC1772098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103" y="3088459"/>
            <a:ext cx="866896" cy="11812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604E6B-966A-4248-90CC-12D67F83F4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956" y="4231624"/>
            <a:ext cx="809738" cy="6668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897D02-E1EC-4593-9BCC-6956F7905D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39" y="3336143"/>
            <a:ext cx="876422" cy="6858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6D4263-AF38-4EA0-A5D6-0EA9E26238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603" y="1623964"/>
            <a:ext cx="847843" cy="6954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BA93BE4-5AA1-422D-AB39-D8AE8F4647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304" y="595265"/>
            <a:ext cx="828791" cy="6763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6F02C81-D54F-4C7F-BF38-BFEA1379E7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77" y="3336143"/>
            <a:ext cx="866896" cy="8287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504EC3-539D-4768-8E2F-BD2E8D2ADA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272" y="1638253"/>
            <a:ext cx="809738" cy="66684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FC01EE-95A8-4059-A764-C478C5B85B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482" y="1136068"/>
            <a:ext cx="838317" cy="11717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F02D56B-E046-4FDE-97D1-AB761454514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732" y="181964"/>
            <a:ext cx="866896" cy="136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59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951940C-1282-40B7-B32C-A3B6C9CDCC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828" y="2073635"/>
            <a:ext cx="4684693" cy="33773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063050-D3AC-47EB-B60D-0603C52D4E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27" y="2062171"/>
            <a:ext cx="4684693" cy="3377337"/>
          </a:xfrm>
          <a:prstGeom prst="rect">
            <a:avLst/>
          </a:prstGeom>
        </p:spPr>
      </p:pic>
      <p:sp>
        <p:nvSpPr>
          <p:cNvPr id="24" name="Rechteck 14">
            <a:extLst>
              <a:ext uri="{FF2B5EF4-FFF2-40B4-BE49-F238E27FC236}">
                <a16:creationId xmlns:a16="http://schemas.microsoft.com/office/drawing/2014/main" id="{7B109991-3746-41E2-A5E4-9EFB60A16DD4}"/>
              </a:ext>
            </a:extLst>
          </p:cNvPr>
          <p:cNvSpPr/>
          <p:nvPr/>
        </p:nvSpPr>
        <p:spPr>
          <a:xfrm>
            <a:off x="6411305" y="2073635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1">
            <a:extLst>
              <a:ext uri="{FF2B5EF4-FFF2-40B4-BE49-F238E27FC236}">
                <a16:creationId xmlns:a16="http://schemas.microsoft.com/office/drawing/2014/main" id="{3DD8FE2D-5268-4B5A-9444-1E4217A14B0C}"/>
              </a:ext>
            </a:extLst>
          </p:cNvPr>
          <p:cNvSpPr/>
          <p:nvPr/>
        </p:nvSpPr>
        <p:spPr>
          <a:xfrm>
            <a:off x="600727" y="2062171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0">
            <a:extLst>
              <a:ext uri="{FF2B5EF4-FFF2-40B4-BE49-F238E27FC236}">
                <a16:creationId xmlns:a16="http://schemas.microsoft.com/office/drawing/2014/main" id="{696402A5-4685-4B8E-BDD9-7844FC01473F}"/>
              </a:ext>
            </a:extLst>
          </p:cNvPr>
          <p:cNvSpPr txBox="1"/>
          <p:nvPr/>
        </p:nvSpPr>
        <p:spPr>
          <a:xfrm>
            <a:off x="600727" y="2048324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5C000"/>
                </a:solidFill>
              </a:rPr>
              <a:t>Si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FFD0A0F-A3CA-4375-8D32-AA7F1C769CA3}"/>
              </a:ext>
            </a:extLst>
          </p:cNvPr>
          <p:cNvSpPr/>
          <p:nvPr/>
        </p:nvSpPr>
        <p:spPr>
          <a:xfrm>
            <a:off x="6389382" y="2050571"/>
            <a:ext cx="402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00B0F0"/>
                </a:solidFill>
              </a:rPr>
              <a:t>Fe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57" name="Titel 1">
            <a:extLst>
              <a:ext uri="{FF2B5EF4-FFF2-40B4-BE49-F238E27FC236}">
                <a16:creationId xmlns:a16="http://schemas.microsoft.com/office/drawing/2014/main" id="{68748833-F7DA-4AEA-A159-1EA192C19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0351"/>
            <a:ext cx="10515600" cy="1325563"/>
          </a:xfrm>
        </p:spPr>
        <p:txBody>
          <a:bodyPr/>
          <a:lstStyle/>
          <a:p>
            <a:pPr algn="ctr"/>
            <a:r>
              <a:rPr lang="de-DE" dirty="0" err="1"/>
              <a:t>Electron</a:t>
            </a:r>
            <a:r>
              <a:rPr lang="de-DE" dirty="0"/>
              <a:t> Image 4</a:t>
            </a:r>
          </a:p>
        </p:txBody>
      </p:sp>
    </p:spTree>
    <p:extLst>
      <p:ext uri="{BB962C8B-B14F-4D97-AF65-F5344CB8AC3E}">
        <p14:creationId xmlns:p14="http://schemas.microsoft.com/office/powerpoint/2010/main" val="3110760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153F8E-A867-4429-8B67-D95C9EF44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237" y="0"/>
            <a:ext cx="9153525" cy="68651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EA74A8F-B878-49F6-B780-BD4C6884ACB1}"/>
              </a:ext>
            </a:extLst>
          </p:cNvPr>
          <p:cNvSpPr txBox="1"/>
          <p:nvPr/>
        </p:nvSpPr>
        <p:spPr>
          <a:xfrm>
            <a:off x="5861249" y="1962151"/>
            <a:ext cx="83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←Amp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B6BBDF-E52E-4478-8622-72B04159B09C}"/>
              </a:ext>
            </a:extLst>
          </p:cNvPr>
          <p:cNvSpPr txBox="1"/>
          <p:nvPr/>
        </p:nvSpPr>
        <p:spPr>
          <a:xfrm>
            <a:off x="6535143" y="3548541"/>
            <a:ext cx="1143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Mag/Hem</a:t>
            </a:r>
          </a:p>
        </p:txBody>
      </p:sp>
    </p:spTree>
    <p:extLst>
      <p:ext uri="{BB962C8B-B14F-4D97-AF65-F5344CB8AC3E}">
        <p14:creationId xmlns:p14="http://schemas.microsoft.com/office/powerpoint/2010/main" val="3622610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40BE8C-C260-4A75-9ADC-FA2F92BC4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02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40BE8C-C260-4A75-9ADC-FA2F92BC4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42BA8D3-F0FA-4004-9754-C679273F7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82" y="2172736"/>
            <a:ext cx="866896" cy="13717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0BB1A3-300E-416D-BF47-A2EEFFBD06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010" y="3240941"/>
            <a:ext cx="876422" cy="8287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79997A-EF54-4104-B448-DD701FE97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114" y="2019738"/>
            <a:ext cx="866896" cy="11526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ACF7C6-DD1E-4BD5-9716-9276B5090B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822" y="885114"/>
            <a:ext cx="857370" cy="7240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76D3B3-85B5-44FD-96B5-804795C4B5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940" y="928117"/>
            <a:ext cx="876422" cy="10288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FD6C9D-6AF7-4A16-B8C0-EC7E16C44C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919" y="2277525"/>
            <a:ext cx="885949" cy="116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145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F3435-7D0B-440A-900E-BA6395857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Additional BSE images</a:t>
            </a:r>
          </a:p>
        </p:txBody>
      </p:sp>
    </p:spTree>
    <p:extLst>
      <p:ext uri="{BB962C8B-B14F-4D97-AF65-F5344CB8AC3E}">
        <p14:creationId xmlns:p14="http://schemas.microsoft.com/office/powerpoint/2010/main" val="123202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BFDB42AE-2D25-460E-919E-5EA5E28F3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674705"/>
              </p:ext>
            </p:extLst>
          </p:nvPr>
        </p:nvGraphicFramePr>
        <p:xfrm>
          <a:off x="3038762" y="1665232"/>
          <a:ext cx="5680943" cy="2915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255">
                  <a:extLst>
                    <a:ext uri="{9D8B030D-6E8A-4147-A177-3AD203B41FA5}">
                      <a16:colId xmlns:a16="http://schemas.microsoft.com/office/drawing/2014/main" val="2807573337"/>
                    </a:ext>
                  </a:extLst>
                </a:gridCol>
                <a:gridCol w="4402688">
                  <a:extLst>
                    <a:ext uri="{9D8B030D-6E8A-4147-A177-3AD203B41FA5}">
                      <a16:colId xmlns:a16="http://schemas.microsoft.com/office/drawing/2014/main" val="2342034769"/>
                    </a:ext>
                  </a:extLst>
                </a:gridCol>
              </a:tblGrid>
              <a:tr h="459680">
                <a:tc>
                  <a:txBody>
                    <a:bodyPr/>
                    <a:lstStyle/>
                    <a:p>
                      <a:r>
                        <a:rPr lang="en-US" sz="1000" dirty="0"/>
                        <a:t>Mineral Paragenesis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Chemistry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02505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Magnetite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2007743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Hematite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974063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Almandine (Garnet)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226674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(Amphibole)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027064"/>
                  </a:ext>
                </a:extLst>
              </a:tr>
              <a:tr h="491165">
                <a:tc>
                  <a:txBody>
                    <a:bodyPr/>
                    <a:lstStyle/>
                    <a:p>
                      <a:r>
                        <a:rPr lang="en-US" sz="1000" dirty="0"/>
                        <a:t>Quartz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07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099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9137D93-0B3E-4325-972D-50945C8CF3C8}"/>
              </a:ext>
            </a:extLst>
          </p:cNvPr>
          <p:cNvGrpSpPr/>
          <p:nvPr/>
        </p:nvGrpSpPr>
        <p:grpSpPr>
          <a:xfrm>
            <a:off x="0" y="1104900"/>
            <a:ext cx="12192000" cy="4648200"/>
            <a:chOff x="0" y="647700"/>
            <a:chExt cx="11858625" cy="444698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138E817-0D61-4616-8609-62D896ED0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9312" y="647700"/>
              <a:ext cx="5929313" cy="444698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1E33B3B-31BE-4BCF-9F46-52FC9E5F8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47700"/>
              <a:ext cx="5929312" cy="44469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8895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B8C22F8-0C09-4B3D-9765-6858F5F5A5EE}"/>
              </a:ext>
            </a:extLst>
          </p:cNvPr>
          <p:cNvGrpSpPr/>
          <p:nvPr/>
        </p:nvGrpSpPr>
        <p:grpSpPr>
          <a:xfrm>
            <a:off x="0" y="1090611"/>
            <a:ext cx="12192000" cy="4676777"/>
            <a:chOff x="0" y="1438273"/>
            <a:chExt cx="9220200" cy="345757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4594630-A3E6-4A0D-AA14-C8FF31F23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38274"/>
              <a:ext cx="4610100" cy="345757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6B5CBF9-88CC-4F42-A34A-60D19C7F2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0100" y="1438273"/>
              <a:ext cx="4610100" cy="3457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22480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0659B4-1EC8-436B-9A8B-6B84F1216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475" y="-14288"/>
            <a:ext cx="9163050" cy="687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016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2CC28F-EC25-4A0C-A5B1-9C6C77B6C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237" y="-7144"/>
            <a:ext cx="9153525" cy="68651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DD8E522-00BD-4760-BD93-E64389590D96}"/>
              </a:ext>
            </a:extLst>
          </p:cNvPr>
          <p:cNvSpPr txBox="1"/>
          <p:nvPr/>
        </p:nvSpPr>
        <p:spPr>
          <a:xfrm>
            <a:off x="5627307" y="1592819"/>
            <a:ext cx="1143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Mag/Hem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EA7AB2-FA58-4A5F-81CD-6A130803EDEF}"/>
              </a:ext>
            </a:extLst>
          </p:cNvPr>
          <p:cNvSpPr txBox="1"/>
          <p:nvPr/>
        </p:nvSpPr>
        <p:spPr>
          <a:xfrm>
            <a:off x="8147249" y="628651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Amp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6A3389-B680-4CF9-A35A-58DDF3F8AD5E}"/>
              </a:ext>
            </a:extLst>
          </p:cNvPr>
          <p:cNvSpPr txBox="1"/>
          <p:nvPr/>
        </p:nvSpPr>
        <p:spPr>
          <a:xfrm>
            <a:off x="2918023" y="997983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Qz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039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7EE5F9-41B5-43F1-A301-D9E29F565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91" y="0"/>
            <a:ext cx="88114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46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7EE5F9-41B5-43F1-A301-D9E29F565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91" y="0"/>
            <a:ext cx="8811418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2E9D2B-0794-4A55-97C8-52F23980A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691" y="936144"/>
            <a:ext cx="895475" cy="8383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F25DFD-24AB-4DB1-B250-C1F5A792DF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639" y="2052199"/>
            <a:ext cx="819264" cy="847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750E0F-A224-4FEB-BB72-52F16C810F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1" y="2710604"/>
            <a:ext cx="885949" cy="8573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93FC21-B867-4864-B592-443431AFB4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173" y="228269"/>
            <a:ext cx="895475" cy="1009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871A8D-9E67-470A-8B71-F4EA97C824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209" y="322450"/>
            <a:ext cx="885949" cy="11431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C7234C2-7457-41BF-9F19-05BF697E9F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516" y="5415260"/>
            <a:ext cx="857370" cy="11336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816C461-E511-4B8F-87E7-99F7115474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953" y="4559745"/>
            <a:ext cx="924054" cy="83831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3707555-FFC7-45BA-B73D-39FDE3C861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102" y="2557094"/>
            <a:ext cx="914528" cy="6858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DDB0F96-9C2A-4105-8D2C-8A6D82A0A7F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44" y="2891605"/>
            <a:ext cx="885949" cy="67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3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FD6E9956-1B0A-4D8C-AB29-EFE9D516D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736" y="879559"/>
            <a:ext cx="2848994" cy="282583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EB5407F-6C9A-4E0C-BB58-85883548F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36" y="3803481"/>
            <a:ext cx="2839346" cy="28162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E1B86E-99EA-4DDA-AD3B-5A57D07228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367" y="889745"/>
            <a:ext cx="2848994" cy="28258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A51DEB-8215-45D6-BB98-D79BA4507E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500" y="3811624"/>
            <a:ext cx="2839347" cy="2816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40FDCE-7882-4A5D-97F9-38D9E05DCE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854" y="891646"/>
            <a:ext cx="2848994" cy="28258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35D641-5BE0-4455-9882-944C7E3A04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8" y="3803481"/>
            <a:ext cx="2845056" cy="28219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74754BF-ED0C-4D39-B68A-218BB98EA6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90" y="904302"/>
            <a:ext cx="2848994" cy="2825831"/>
          </a:xfrm>
          <a:prstGeom prst="rect">
            <a:avLst/>
          </a:prstGeom>
        </p:spPr>
      </p:pic>
      <p:sp>
        <p:nvSpPr>
          <p:cNvPr id="24" name="Rechteck 14">
            <a:extLst>
              <a:ext uri="{FF2B5EF4-FFF2-40B4-BE49-F238E27FC236}">
                <a16:creationId xmlns:a16="http://schemas.microsoft.com/office/drawing/2014/main" id="{7B109991-3746-41E2-A5E4-9EFB60A16DD4}"/>
              </a:ext>
            </a:extLst>
          </p:cNvPr>
          <p:cNvSpPr/>
          <p:nvPr/>
        </p:nvSpPr>
        <p:spPr>
          <a:xfrm>
            <a:off x="3066320" y="904302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1">
            <a:extLst>
              <a:ext uri="{FF2B5EF4-FFF2-40B4-BE49-F238E27FC236}">
                <a16:creationId xmlns:a16="http://schemas.microsoft.com/office/drawing/2014/main" id="{3DD8FE2D-5268-4B5A-9444-1E4217A14B0C}"/>
              </a:ext>
            </a:extLst>
          </p:cNvPr>
          <p:cNvSpPr/>
          <p:nvPr/>
        </p:nvSpPr>
        <p:spPr>
          <a:xfrm>
            <a:off x="131803" y="905494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0">
            <a:extLst>
              <a:ext uri="{FF2B5EF4-FFF2-40B4-BE49-F238E27FC236}">
                <a16:creationId xmlns:a16="http://schemas.microsoft.com/office/drawing/2014/main" id="{696402A5-4685-4B8E-BDD9-7844FC01473F}"/>
              </a:ext>
            </a:extLst>
          </p:cNvPr>
          <p:cNvSpPr txBox="1"/>
          <p:nvPr/>
        </p:nvSpPr>
        <p:spPr>
          <a:xfrm>
            <a:off x="131803" y="89164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5C000"/>
                </a:solidFill>
              </a:rPr>
              <a:t>Si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E03CE03-5C1F-47F8-BAF5-0679E64CE864}"/>
              </a:ext>
            </a:extLst>
          </p:cNvPr>
          <p:cNvSpPr/>
          <p:nvPr/>
        </p:nvSpPr>
        <p:spPr>
          <a:xfrm>
            <a:off x="140428" y="3795076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68D8189-3C2F-4D2F-9BC5-8296317FF65D}"/>
              </a:ext>
            </a:extLst>
          </p:cNvPr>
          <p:cNvSpPr txBox="1"/>
          <p:nvPr/>
        </p:nvSpPr>
        <p:spPr>
          <a:xfrm>
            <a:off x="140428" y="3781229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C04D1"/>
                </a:solidFill>
              </a:rPr>
              <a:t>Al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1FFD0A0F-A3CA-4375-8D32-AA7F1C769CA3}"/>
              </a:ext>
            </a:extLst>
          </p:cNvPr>
          <p:cNvSpPr/>
          <p:nvPr/>
        </p:nvSpPr>
        <p:spPr>
          <a:xfrm>
            <a:off x="3044397" y="881238"/>
            <a:ext cx="402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00B0F0"/>
                </a:solidFill>
              </a:rPr>
              <a:t>Fe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8" name="Rechteck 18">
            <a:extLst>
              <a:ext uri="{FF2B5EF4-FFF2-40B4-BE49-F238E27FC236}">
                <a16:creationId xmlns:a16="http://schemas.microsoft.com/office/drawing/2014/main" id="{0E060AF3-86DE-41F8-A53C-8507EE6BA10F}"/>
              </a:ext>
            </a:extLst>
          </p:cNvPr>
          <p:cNvSpPr/>
          <p:nvPr/>
        </p:nvSpPr>
        <p:spPr>
          <a:xfrm>
            <a:off x="8850446" y="910334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9">
            <a:extLst>
              <a:ext uri="{FF2B5EF4-FFF2-40B4-BE49-F238E27FC236}">
                <a16:creationId xmlns:a16="http://schemas.microsoft.com/office/drawing/2014/main" id="{B76094B8-24B2-453C-92C8-DDF453B4D49B}"/>
              </a:ext>
            </a:extLst>
          </p:cNvPr>
          <p:cNvSpPr txBox="1"/>
          <p:nvPr/>
        </p:nvSpPr>
        <p:spPr>
          <a:xfrm>
            <a:off x="8795741" y="888672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84"/>
                </a:solidFill>
              </a:rPr>
              <a:t>Mg</a:t>
            </a:r>
          </a:p>
        </p:txBody>
      </p:sp>
      <p:sp>
        <p:nvSpPr>
          <p:cNvPr id="57" name="Titel 1">
            <a:extLst>
              <a:ext uri="{FF2B5EF4-FFF2-40B4-BE49-F238E27FC236}">
                <a16:creationId xmlns:a16="http://schemas.microsoft.com/office/drawing/2014/main" id="{68748833-F7DA-4AEA-A159-1EA192C19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0351"/>
            <a:ext cx="10515600" cy="1325563"/>
          </a:xfrm>
        </p:spPr>
        <p:txBody>
          <a:bodyPr/>
          <a:lstStyle/>
          <a:p>
            <a:pPr algn="ctr"/>
            <a:r>
              <a:rPr lang="de-DE" dirty="0" err="1"/>
              <a:t>Electron</a:t>
            </a:r>
            <a:r>
              <a:rPr lang="de-DE" dirty="0"/>
              <a:t> Image 1</a:t>
            </a:r>
          </a:p>
        </p:txBody>
      </p:sp>
      <p:sp>
        <p:nvSpPr>
          <p:cNvPr id="59" name="Rechteck 14">
            <a:extLst>
              <a:ext uri="{FF2B5EF4-FFF2-40B4-BE49-F238E27FC236}">
                <a16:creationId xmlns:a16="http://schemas.microsoft.com/office/drawing/2014/main" id="{81CD80AC-AAE4-4078-A640-E3E5FC54C062}"/>
              </a:ext>
            </a:extLst>
          </p:cNvPr>
          <p:cNvSpPr/>
          <p:nvPr/>
        </p:nvSpPr>
        <p:spPr>
          <a:xfrm>
            <a:off x="3066320" y="3811625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16">
            <a:extLst>
              <a:ext uri="{FF2B5EF4-FFF2-40B4-BE49-F238E27FC236}">
                <a16:creationId xmlns:a16="http://schemas.microsoft.com/office/drawing/2014/main" id="{486BE96F-063C-42A7-9A29-9BEEA26CE6D3}"/>
              </a:ext>
            </a:extLst>
          </p:cNvPr>
          <p:cNvSpPr/>
          <p:nvPr/>
        </p:nvSpPr>
        <p:spPr>
          <a:xfrm>
            <a:off x="3044397" y="3788561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83FF00"/>
                </a:solidFill>
              </a:rPr>
              <a:t>Ca</a:t>
            </a:r>
          </a:p>
        </p:txBody>
      </p:sp>
      <p:sp>
        <p:nvSpPr>
          <p:cNvPr id="35" name="Rechteck 14">
            <a:extLst>
              <a:ext uri="{FF2B5EF4-FFF2-40B4-BE49-F238E27FC236}">
                <a16:creationId xmlns:a16="http://schemas.microsoft.com/office/drawing/2014/main" id="{9CEB85E0-21FE-4919-AA8E-FD54CA8376F7}"/>
              </a:ext>
            </a:extLst>
          </p:cNvPr>
          <p:cNvSpPr/>
          <p:nvPr/>
        </p:nvSpPr>
        <p:spPr>
          <a:xfrm>
            <a:off x="5949067" y="898139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16">
            <a:extLst>
              <a:ext uri="{FF2B5EF4-FFF2-40B4-BE49-F238E27FC236}">
                <a16:creationId xmlns:a16="http://schemas.microsoft.com/office/drawing/2014/main" id="{69994AF1-037A-4A90-98F0-CB406BA33767}"/>
              </a:ext>
            </a:extLst>
          </p:cNvPr>
          <p:cNvSpPr/>
          <p:nvPr/>
        </p:nvSpPr>
        <p:spPr>
          <a:xfrm>
            <a:off x="5927144" y="875075"/>
            <a:ext cx="349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92D050"/>
                </a:solidFill>
              </a:rPr>
              <a:t>Ti</a:t>
            </a:r>
          </a:p>
        </p:txBody>
      </p:sp>
      <p:sp>
        <p:nvSpPr>
          <p:cNvPr id="39" name="Rechteck 14">
            <a:extLst>
              <a:ext uri="{FF2B5EF4-FFF2-40B4-BE49-F238E27FC236}">
                <a16:creationId xmlns:a16="http://schemas.microsoft.com/office/drawing/2014/main" id="{D07782F2-9856-46E1-9896-22C0AF1F3A0B}"/>
              </a:ext>
            </a:extLst>
          </p:cNvPr>
          <p:cNvSpPr/>
          <p:nvPr/>
        </p:nvSpPr>
        <p:spPr>
          <a:xfrm>
            <a:off x="5949067" y="3805462"/>
            <a:ext cx="401781" cy="3463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16">
            <a:extLst>
              <a:ext uri="{FF2B5EF4-FFF2-40B4-BE49-F238E27FC236}">
                <a16:creationId xmlns:a16="http://schemas.microsoft.com/office/drawing/2014/main" id="{DF5D888A-74E4-4F57-965D-3DB1ED13CF22}"/>
              </a:ext>
            </a:extLst>
          </p:cNvPr>
          <p:cNvSpPr/>
          <p:nvPr/>
        </p:nvSpPr>
        <p:spPr>
          <a:xfrm>
            <a:off x="5927144" y="3782398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83FF00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999854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A376F0D-13CA-4D9D-A9B6-61FF1B962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237" y="-7144"/>
            <a:ext cx="9153525" cy="68651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E221547-EF6E-48A2-B7AE-C257CE791410}"/>
              </a:ext>
            </a:extLst>
          </p:cNvPr>
          <p:cNvSpPr txBox="1"/>
          <p:nvPr/>
        </p:nvSpPr>
        <p:spPr>
          <a:xfrm>
            <a:off x="5732082" y="3472935"/>
            <a:ext cx="1143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Mag/Hem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C1BA91-E561-4A2E-B5D4-9263A2EC5156}"/>
              </a:ext>
            </a:extLst>
          </p:cNvPr>
          <p:cNvSpPr txBox="1"/>
          <p:nvPr/>
        </p:nvSpPr>
        <p:spPr>
          <a:xfrm>
            <a:off x="3123342" y="2723557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Grn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205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9647E34-4522-44AC-A499-A78C9488A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20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9647E34-4522-44AC-A499-A78C9488A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92" y="0"/>
            <a:ext cx="8666415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D34C15-0EED-4150-8703-D59A90369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848" y="1266812"/>
            <a:ext cx="847843" cy="8478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0BA7D7-282B-4724-9BE0-462B74B111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702" y="3038571"/>
            <a:ext cx="857370" cy="8573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4F1096-D92B-4109-808B-1049490B7B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629" y="688440"/>
            <a:ext cx="838317" cy="13527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20C0E6E-59FA-46C1-93F0-F05DEEE9EE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802" y="1137297"/>
            <a:ext cx="876422" cy="13241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09A4A1E-AFD9-4BB6-8B22-3938B75EC8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975" y="2729619"/>
            <a:ext cx="866896" cy="13432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941E9B-9C20-4FDF-A57F-E4CE9230D7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376" y="4422181"/>
            <a:ext cx="857370" cy="83831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BC6A8A3-A635-404B-A5BC-4B53BDD15F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922" y="2824679"/>
            <a:ext cx="895475" cy="13527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FB1FDEF-5436-4689-BEC3-E432D0266D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999" y="1414182"/>
            <a:ext cx="876422" cy="134321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E956EF8-DAC0-43CE-AC33-74D53437E2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464" y="2630645"/>
            <a:ext cx="857370" cy="134321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B109D73-BDBE-4D89-B98C-55DFACA49A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072" y="952443"/>
            <a:ext cx="857370" cy="116221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FAE630D-7F3C-4F65-B426-55190B437A7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513" y="-15389"/>
            <a:ext cx="857370" cy="115268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61CF699-7A91-4657-91B7-0A645B0E25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396" y="914049"/>
            <a:ext cx="876422" cy="11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32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Widescreen</PresentationFormat>
  <Paragraphs>31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V2221</vt:lpstr>
      <vt:lpstr>PowerPoint Presentation</vt:lpstr>
      <vt:lpstr>PowerPoint Presentation</vt:lpstr>
      <vt:lpstr>PowerPoint Presentation</vt:lpstr>
      <vt:lpstr>PowerPoint Presentation</vt:lpstr>
      <vt:lpstr>Electron Image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Electron Image 4</vt:lpstr>
      <vt:lpstr>PowerPoint Presentation</vt:lpstr>
      <vt:lpstr>PowerPoint Presentation</vt:lpstr>
      <vt:lpstr>PowerPoint Presentation</vt:lpstr>
      <vt:lpstr>Additional BSE images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fdellefant</cp:lastModifiedBy>
  <cp:revision>8</cp:revision>
  <dcterms:created xsi:type="dcterms:W3CDTF">2023-10-12T10:13:17Z</dcterms:created>
  <dcterms:modified xsi:type="dcterms:W3CDTF">2023-10-13T09:36:36Z</dcterms:modified>
</cp:coreProperties>
</file>